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49C6F-D649-4B48-9D3E-C837EF012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A1636-B118-42DD-B66C-4E2780443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6B786-1A0C-430E-B505-F5E0FA2D3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964358-E109-4F2D-B653-BD9F66A4B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DC080C-403F-4918-AAB9-A884F1C13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935455-D05C-4289-9266-71300E7BC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68406A-85DD-4A3B-9736-CBDBD1A48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B0320E-EA47-4F36-8E28-C467CBD4F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CCFFC-783C-4284-82F5-C7245C99A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A02C4-72FD-4F02-BB18-75EA28948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A19BB-753D-47F0-8A66-90B780737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21323202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芯片光互连技术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芯片光互连技术简介
 技术原理与核心组件
 技术发展历程与趋势
 技术应用场景与优势
 技术挑战与解决方案
 常见类型与特点比较
 与其他技术的融合应用
 总结与展望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芯片光互连技术简介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芯片光互连技术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芯片光互连技术简介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芯片光互连技术概述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1.芯片光互连技术是一种利用光子传输信息，实现芯片间高速、高效数据传输的技术。</a:t>
            </a:r>
          </a:p>
          <a:p>
            <a:r>
              <a:t>2.随着芯片集成度的提高和数据处理量的增长，芯片光互连技术逐渐成为解决芯片间通信瓶颈的关键技术。</a:t>
            </a:r>
          </a:p>
          <a:p>
            <a:r>
              <a:t>3.该技术涉及光学、电子、材料等多个领域，需要多学科交叉研究。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芯片光互连技术的发展趋势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1.随着人工智能、大数据等技术的不断发展，芯片光互连技术的需求将会进一步增加。</a:t>
            </a:r>
          </a:p>
          <a:p>
            <a:r>
              <a:t>2.未来芯片光互连技术将向更高速、更高效、更微型化的方向发展。</a:t>
            </a:r>
          </a:p>
          <a:p>
            <a:r>
              <a:t>3.同时，该技术也将面临更多的挑战和机遇，需要持续研究和创新。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芯片光互连技术简介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芯片光互连技术的原理及特点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1.芯片光互连技术利用光子在波导中传输信息，实现高速、高效的数据传输。</a:t>
            </a:r>
          </a:p>
          <a:p>
            <a:r>
              <a:t>2.光互连具有低功耗、高带宽、抗电磁干扰等优点，可有效解决电互连的瓶颈问题。</a:t>
            </a:r>
          </a:p>
          <a:p>
            <a:r>
              <a:t>3.同时，光互连技术也存在制造成本高、集成难度大等问题需要进一步解决。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芯片光互连技术的应用场景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1.芯片光互连技术适用于需要高速、高效数据传输的应用场景，如人工智能、数据中心、高性能计算等领域。</a:t>
            </a:r>
          </a:p>
          <a:p>
            <a:r>
              <a:t>2.该技术也可以应用于通信、传感等领域，具有广泛的应用前景。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芯片光互连技术简介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1.当前，芯片光互连技术已经取得了一些重要的研究成果，但仍面临许多挑战和问题需要解决。</a:t>
            </a:r>
          </a:p>
          <a:p>
            <a:r>
              <a:t>2.研究人员需要进一步提高光互连的传输速率、降低损耗、提高集成度等关键技术指标。</a:t>
            </a:r>
          </a:p>
          <a:p>
            <a:r>
              <a:t>3.同时，还需要加强学科交叉研究，推动技术创新和应用发展。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芯片光互连技术的研究现状与挑战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技术原理与核心组件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芯片光互连技术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技术原理与核心组件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1.芯片光互连技术利用光信号在芯片内部和芯片之间进行高速、高效的数据传输。</a:t>
            </a:r>
          </a:p>
          <a:p>
            <a:r>
              <a:t>2.通过微型光学元件和波导结构，实现光信号的发射、传输和接收。</a:t>
            </a:r>
          </a:p>
          <a:p>
            <a:r>
              <a:t>3.技术原理基于光学物理和半导体制造工艺，结合微电子和光电子技术。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核心组件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1.微型激光器：用于产生光信号，具有高亮度、低功耗、高稳定性等特点。</a:t>
            </a:r>
          </a:p>
          <a:p>
            <a:r>
              <a:t>2.波导结构：用于传输光信号，具有低损耗、高速度、高集成度等优点。</a:t>
            </a:r>
          </a:p>
          <a:p>
            <a:r>
              <a:t>3.光电探测器：用于接收光信号，将其转换为电信号进行处理和分析。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技术原理与核心组件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1.随着人工智能、大数据等技术的不断发展，芯片光互连技术的需求将会不断增加。</a:t>
            </a:r>
          </a:p>
          <a:p>
            <a:r>
              <a:t>2.技术将不断向更高速度、更低功耗、更高集成度的方向发展。</a:t>
            </a:r>
          </a:p>
          <a:p>
            <a:r>
              <a:t>3.未来将与量子计算、生物芯片等技术结合，开拓更多的应用场景。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前沿应用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1.芯片光互连技术在高性能计算、数据中心等领域已有广泛应用。</a:t>
            </a:r>
          </a:p>
          <a:p>
            <a:r>
              <a:t>2.在未来，该技术有望应用于量子计算、生物医疗、航空航天等前沿领域。</a:t>
            </a:r>
          </a:p>
          <a:p>
            <a:r>
              <a:t>3.通过与其他前沿技术结合，可以实现更高效、更智能的数据传输和处理。</a:t>
            </a:r>
          </a:p>
          <a:p>
            <a:r>
              <a:t>以上内容仅供参考，如需获取更多信息，建议您查阅相关网站或询问专业人士。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技术发展历程与趋势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芯片光互连技术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技术发展历程与趋势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技术起源与早期发展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1.初期探索：光互连技术最初在20世纪60年代提出，主要用于解决电子互连在高速传输时的瓶颈问题。</a:t>
            </a:r>
          </a:p>
          <a:p>
            <a:r>
              <a:t>2.技术突破：20世纪80年代，随着光波导和光纤技术的成熟，芯片光互连技术逐渐受到重视。</a:t>
            </a:r>
          </a:p>
          <a:p>
            <a:r>
              <a:t>3.早期应用：在通信和军事领域，芯片光互连技术开始获得初步应用。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技术成长期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1.技术进步：随着微纳加工技术和光电子集成技术的发展，芯片光互连技术逐渐走向成熟。</a:t>
            </a:r>
          </a:p>
          <a:p>
            <a:r>
              <a:t>2.标准化进程：行业开始建立相关的技术标准和规范，推动技术的普及和发展。</a:t>
            </a:r>
          </a:p>
          <a:p>
            <a:r>
              <a:t>3.扩大应用范围：芯片光互连技术逐渐进入高性能计算、数据中心等领域。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技术发展历程与趋势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技术成熟期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1.高性能光互连：芯片光互连技术已成为高性能计算系统的关键组成部分。</a:t>
            </a:r>
          </a:p>
          <a:p>
            <a:r>
              <a:t>2.集成化趋势：光互连技术与电子、光子技术进一步融合，实现高度集成化。</a:t>
            </a:r>
          </a:p>
          <a:p>
            <a:r>
              <a:t>3.降低成本：批量生产和技术优化降低了芯片光互连技术的成本，进一步推动了其应用。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未来展望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1.技术创新：持续探索新的光互连技术，如光子晶体光纤、光子集成电路等。</a:t>
            </a:r>
          </a:p>
          <a:p>
            <a:r>
              <a:t>2.应用拓展：芯片光互连技术有望进一步拓展到物联网、人工智能等新兴领域。</a:t>
            </a:r>
          </a:p>
          <a:p>
            <a:r>
              <a:t>3.绿色低碳：芯片光互连技术将促进绿色、低碳的数据传输和计算，助力可持续发展。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技术应用场景与优势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芯片光互连技术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技术应用场景与优势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数据中心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1.随着大数据和云计算的发展，数据中心对于芯片光互连技术的需求日益增长。芯片光互连技术能够提供更高的数据传输速率和更低的功耗，满足数据中心对于高效、可靠数据传输的需求。</a:t>
            </a:r>
          </a:p>
          <a:p>
            <a:r>
              <a:t>2.芯片光互连技术可以帮助数据中心实现更快速的数据处理和分析，从而提高运行效率和响应速度。</a:t>
            </a:r>
          </a:p>
          <a:p>
            <a:r>
              <a:t>3.数据中心对于芯片光互连技术的需求还将继续增长，预计未来将成为该技术的重要应用领域之一。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人工智能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1.人工智能的发展需要处理大量的数据和信息，芯片光互连技术能够提供高速、高效的数据传输，满足人工智能对于数据传输和处理的需求。</a:t>
            </a:r>
          </a:p>
          <a:p>
            <a:r>
              <a:t>2.芯片光互连技术可以提高人工智能系统的性能和稳定性，促进人工智能技术的更快发展。</a:t>
            </a:r>
          </a:p>
          <a:p>
            <a:r>
              <a:t>3.未来，人工智能将成为芯片光互连技术的重要应用领域之一，两者相互促进，共同发展。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https://d.book118.com/405213232021011100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芯片光互连技术简介</vt:lpstr>
      <vt:lpstr> 芯片光互连技术简介</vt:lpstr>
      <vt:lpstr> 芯片光互连技术简介</vt:lpstr>
      <vt:lpstr> 芯片光互连技术简介</vt:lpstr>
      <vt:lpstr> 技术原理与核心组件</vt:lpstr>
      <vt:lpstr> 技术原理与核心组件</vt:lpstr>
      <vt:lpstr> 技术原理与核心组件</vt:lpstr>
      <vt:lpstr> 技术发展历程与趋势</vt:lpstr>
      <vt:lpstr> 技术发展历程与趋势</vt:lpstr>
      <vt:lpstr> 技术发展历程与趋势</vt:lpstr>
      <vt:lpstr> 技术应用场景与优势</vt:lpstr>
      <vt:lpstr> 技术应用场景与优势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2024-09-07T19:41:09.218</cp:lastPrinted>
  <dcterms:created xsi:type="dcterms:W3CDTF">2024-09-07T11:41:09Z</dcterms:created>
  <dcterms:modified xsi:type="dcterms:W3CDTF">2024-09-07T11:41:11Z</dcterms:modified>
</cp:coreProperties>
</file>