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A014E-3A2F-41AA-B259-D2B00DC2F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F5FAC-234B-4006-A7FD-CC15E2D5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CECFE-DE75-401B-A135-3D7A9210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E95E4-D359-4021-9D4A-D92849DF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D8804-A876-4954-9764-57749469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23025-84C4-4515-9643-F1345EB6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2E2EA-D946-489B-8D7E-4DD51500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FFBFE-BBD2-48DA-809A-AC2D806E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FB0CC-105F-4C27-8F3F-EA9CF9FA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7AB09-C496-4B71-A206-3DBADA72B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63680-3800-48BE-8607-19BBF0C9A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14210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体温调节能力差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新生儿体温调节中枢尚未发育完全，容易受到外界温度的影响，需要注意保暖。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消化系统发育不全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新生儿胃容量较小，消化酶活性较低，需要注意喂养量和频率。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免疫系统脆弱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新生儿免疫系统尚未完全发育，抵抗力较弱，需要注意卫生和避免感染。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正确的护理可以帮助新生儿健康成长，预防疾病。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368" b="23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从小培养良好的生活习惯和卫生习惯，有助于宝宝的长期发展。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新生儿护理过程中的亲密接触和互动，有助于增进亲子关系。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定期洗澡、更换尿布，保持皮肤清洁干燥。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根据需要哺乳，注意喂养量和频率，避免过度喂养。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注意室内空气流通，避免接触病人，定期消毒婴儿用品。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密切关注宝宝的精神状态、食欲、排泄等情况，及时发现异常情况并处理。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细心观察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6592" r="6592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16675" b="166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新生儿需要频繁地吸吮母乳，以促进乳汁分泌和宝宝的生长发育。母乳喂养时，要确保宝宝的吸吮姿势正确，同时注意观察宝宝是否有吞咽困难或窒息的风险。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对于无法母乳喂养的情况，可以选择适合新生儿的配方奶进行人工喂养。人工喂养时，要遵循医生的建议和奶粉包装上的说明，控制好奶量和温度，避免宝宝摄入过多或过少。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482" r="104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新生儿通常每天会排便多次，家长需要观察宝宝排便的次数、颜色和质地，以便及时发现异常情况。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观察排便情况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每次排便后，要用柔软的湿巾或温水清洁宝宝的臀部，保持皮肤干燥，预防尿布疹。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清洁臀部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新生儿需要充足的睡眠来促进生长发育，家长要尽量保持规律的睡眠时间，建立良好的睡眠习惯。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为宝宝创造安静、舒适的睡眠环境，保持室内温度适宜、空气新鲜，避免强光和噪音干扰。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创造良好的睡眠环境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新生儿皮肤娇嫩，需要定期洗澡以保持皮肤清洁。洗澡时要用温水和温和的婴儿沐浴露，注意保护宝宝的眼睛和耳朵。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新生儿口腔黏膜较为娇嫩，家长可以用棉签轻轻擦拭宝宝的牙龈和舌头，以保持口腔卫生。同时要注意不要给宝宝使用任何口腔清洁剂。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https://d.book118.com/405214210342011111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2024-09-18T01:21:03.434</cp:lastPrinted>
  <dcterms:created xsi:type="dcterms:W3CDTF">2024-09-17T17:21:03Z</dcterms:created>
  <dcterms:modified xsi:type="dcterms:W3CDTF">2024-09-17T17:21:05Z</dcterms:modified>
</cp:coreProperties>
</file>