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1376B-E86C-491E-86AA-BC49A1A85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1E0FD-5805-4B6F-A5EE-E281EF122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0E5105-66C0-4A8A-9E32-197938619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06F94-F97E-46E2-A59C-034BC97DB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FE3122D-C808-4686-8553-537583F57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3FEA58-8D29-46FE-948E-09E4B9A5E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70DD8D-833E-4413-A255-3334103A6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D972D7-D3B7-48A7-A8E6-5FB0D8340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27F8D5-6C5C-47CE-901A-FF6F347D4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B660C-F7BF-45C0-8BA8-4593CA071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8EAC85-1872-4F54-A3E0-BBFE55578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21430201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电气设备故障检修与调试流程解析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电气设备故障检修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电气设备调试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故障检修与调试案例分析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电气设备维护与保养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电气设备安全与防护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电气设备故障检修与调试是确保设备安全运行的重要环节，通过及时发现并处理故障，可以避免事故的发生，保障生产安全。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通过对电气设备进行定期的检修和调试，可以保持设备的良好状态，提高设备的运行效率，降低能耗，提高企业的经济效益。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提高设备运行效率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保障电气设备安全运行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56" r="56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电气设备概述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设备种类多样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电气设备种类繁多，包括电机、变压器、开关设备、照明设备等，每种设备都有其特定的功能和运行原理。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设备运行环境复杂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电气设备运行环境复杂多变，可能受到温度、湿度、振动等多种因素的影响，因此需要针对不同环境制定相应的检修和调试策略。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设备故障类型多样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电气设备故障类型多样，包括电气故障、机械故障、热故障等，不同类型的故障需要采取不同的检修和调试方法。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电气设备故障检修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了解故障现象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详细询问操作人员故障发生时的现象，包括声音、气味、异常状态等。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分析故障原因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根据故障现象，结合设备原理及结构，初步分析可能的原因。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制定检修计划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根据分析结果，制定详细的检修计划，包括所需工具、材料、人员等。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实施检修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按照计划逐步进行检修，注意安全和细节。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调试与验证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检修完成后进行设备调试，验证故障是否已排除。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详细记录检修过程和结果，形成报告并存档。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故障检修流程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程序错误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如PLC程序错误、触摸屏程序错误等，导致设备无法按预期运行。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过载或短路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如电机过载、电路短路等，导致设备过热或烧毁。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接触不良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如插头插座接触不良、电路板焊点虚焊等，导致信号传输不畅。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电源故障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如电源线断裂、插头松动等，导致设备无法正常工作。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元器件损坏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如电阻、电容、二极管等元器件损坏，导致电路异常。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常见故障类型与原因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替换法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对于疑似损坏的元器件，可使用相同规格的元器件进行替换验证。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通过观察设备外观、指示灯状态等，判断故障大致位置。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使用万用表、示波器等工具测量电压、电流、电阻等参数，进一步定位故障。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逐步排查法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从电源开始逐步排查，逐步缩小故障范围，直至找到故障点。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凭借维修人员的经验，快速判断并处理一些常见故障。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检修方法与技巧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电气设备调试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了解设备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准备工具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调试前准备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熟悉设备的结构、性能、参数及工作原理，阅读相关技术文档。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检查设备外观是否完好，接线是否正确，紧固件是否松动等。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根据调试需要，准备相应的调试工具，如万用表、示波器等。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确保调试环境安全，遵守相关安全操作规程，如穿戴防护用具，确保设备接地良好等。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在通电前再次检查设备接线、紧固件等，确保无误。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通电前检查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在调试过程中始终注意安全，不要触摸带电部分，避免短路、过载等现象。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按照设备要求逐步通电，先低压后高压，先弱电后强电。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逐步通电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对设备各项功能进行测试，记录测试结果，与设备技术文档进行对比。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功能测试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如发现功能异常或故障，及时排查原因，修复故障。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调试步骤与注意事项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检查设备各部件是否正常工作，有无异常声音、异味等。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设备状态检查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确认设备各项功能是否正常，是否满足生产或实验要求。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功能确认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对设备性能进行评估，如稳定性、精度、效率等。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性能评估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详细记录调试过程、结果及问题解决方案，为后续维护提供参考。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文档记录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调试后检查与确认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https://d.book118.com/405214302010011104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2024-09-13T16:41:50.679</cp:lastPrinted>
  <dcterms:created xsi:type="dcterms:W3CDTF">2024-09-13T08:41:50Z</dcterms:created>
  <dcterms:modified xsi:type="dcterms:W3CDTF">2024-09-13T08:41:52Z</dcterms:modified>
</cp:coreProperties>
</file>