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05BF0-7266-4B9C-A036-05D2AC903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8937A-0DAD-4DCB-A61F-4A3205CF2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785F0-D418-409E-A77F-BB6B7F8F6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C564A-9BE2-4987-A659-66A8DCFB0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20CF9-3833-4497-89D7-5145B059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95CC96-BAE7-4748-89BF-445FB468C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9C315C-5EF5-4B1F-B1BE-03FB5EA9F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0555F-AB6E-4812-A49C-076E32A01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EDF82-65AE-4EEB-A770-8ACA265F8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633FE-7343-4A1E-9597-40FD0DCC4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0A29A-6CB3-4DC1-8929-6B902A0E4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20331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财务管理制度的房地产金融与风险管理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房地产金融概述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财务管理在房地产金融中的作用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房地产金融风险管理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财务管理制度的房地产金融风险管理策略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房地产金融概述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房地产金融是指围绕房地产的开发、建设、流通和消费等各个环节进行的资金融通活动。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资金需求量大、周期长、风险较高、政策依赖性强。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房地产金融的定义与特点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44" b="1214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促进房地产市场发展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为房地产开发、建设提供资金支持，推动房地产市场的繁荣。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引导资金流向，优化资源配置，提高资金使用效率。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防范金融风险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规范房地产金融市场，降低金融风险，维护金融稳定。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房地产金融的重要性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房地产金融的发展历程与趋势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从传统的房地产开发贷款、个人住房按揭贷款等，到多元化的房地产金融产品和服务，如REITs、房地产投资基金等。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随着金融科技的发展，房地产金融将更加智能化、数字化，同时监管政策也将更加严格，防范金融风险。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财务管理在房地产金融中的作用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根据企业战略目标和市场环境，制定财务计划和预算，为企业的投资、融资和运营决策提供依据。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制定财务计划和预算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通过财务分析工具和方法，评估企业的财务状况、经营绩效和市场风险，为企业决策提供数据支持。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根据财务分析结果，为企业提供针对性的决策建议，帮助企业做出科学、合理的财务决策。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财务规划与决策支持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92" b="1949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通过多种渠道筹集资金，满足企业的投资和运营需求，包括银行贷款、股权融资、债券发行等方式。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资金运用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合理安排资金的使用，提高资金的使用效率和效益，包括投资决策、资金调度和风险管理等方面。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建立完善的资金管理体系，确保资金的合规、安全和流动性，降低资金成本和风险。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通过财务分析、市场调研和行业趋势分析等手段，识别企业面临的各种风险，包括市场风险、信用风险和操作风险等。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对识别出的风险进行量化和评估，确定风险的大小、发生概率和潜在损失，为企业制定风险管理策略提供依据。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制定针对性的风险管理策略和控制措施，降低或消除风险对企业的影响，包括风险分散、对冲、保险和自我担保等方式。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风险防范和控制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风险控制与防范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750" r="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建立科学、合理的激励和约束机制，激发员工的积极性和创造力，促进企业的可持续发展。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通过财务指标和非财务指标的综合评价，对企业经营绩效进行全面、客观的评估，为企业改进和优化管理提供依据。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根据绩效评估结果，对企业财务管理进行优化和改进，提高企业的财务管理水平和效率。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房地产金融风险管理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71" b="24471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321" b="22321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应对市场风险的措施包括：建立完善的市场风险管理体系，定期进行市场风险评估，采取分散投资策略，以及利用金融衍生工具进行风险对冲等。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市场风险是指由于市场价格波动（如利率、汇率、房地产价格等）而导致的投资损失的风险。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146" b="414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信用风险是指借款人或债务人违约导致贷款或投资无法收回的风险。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应对信用风险的措施包括：对借款人或债务人进行严格的信用评估，控制债务人的杠杆率，定期进行债务人信用风险评估，以及建立风险准备金等。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https://d.book118.com/405220331322011111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2024-09-17T21:48:53.143</cp:lastPrinted>
  <dcterms:created xsi:type="dcterms:W3CDTF">2024-09-17T13:48:53Z</dcterms:created>
  <dcterms:modified xsi:type="dcterms:W3CDTF">2024-09-17T13:48:55Z</dcterms:modified>
</cp:coreProperties>
</file>