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1D62688-6FED-4755-AB0D-9BFAF9F3E0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E5B3A5-E28E-42F7-A1FF-117E75176F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0ABCD3C-AF96-452D-8FFC-4696FEA3E1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6DC4D8F-C6DC-4D2F-B850-DD04B80F6D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12D6F22-6A03-4522-A2D1-D266099A492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76AAF43-C5C9-40B4-A009-94FA8804C62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7D285C6-E2BB-4C59-AEC5-B2DB74CA789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97BFDC-2505-4E35-AD6D-D98ABB2793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3385C0-3B63-4409-A749-0A6108D952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14E6B1-12A5-4259-9FD0-38CF12BAD0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1D0502-8E85-494A-965C-4AC1589878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5221201003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白内障病人的护理查房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白内障的成因和症状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白内障病人的护理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护理查房的实施与效果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案例分享与讨论</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白内障病人的护理查房是为了确保病人得到最佳的护理和治疗，提高病人的生活质量。</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随着人口老龄化，白内障的发病率逐年上升，成为影响老年人生活质量的重要因素。因此，对白内障病人的护理查房具有重要意义。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背景</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目的</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白内障病人的护理查房是指对患有白内障的病人进行定期的护理检查和评估，以确保病人得到最佳的护理和治疗。</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白内障病人的护理查房包括对病人的病情状况、自身认知情况、家庭支持情况等进行全面评估，为病人提供个性化的护理建议和治疗方案。</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概述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定义和概述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白内障的成因和症状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随着年龄的增长，晶状体逐渐变硬和浑浊，导致白内障的形成。</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老化</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333" r="1433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遗传因素</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其他因素</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某些遗传性疾病可能导致白内障的发生。</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眼部疾病、眼部受伤、长期使用某些药物等也可能引起白内障。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39" r="18739"/>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48" r="16948"/>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23588" r="23588"/>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44" r="1874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症状和表现</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看东西时出现模糊、重影、视物变形等。</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难以分辨颜色或对比度。</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在强光下难以适应，出现眩光或光晕。</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一只眼睛出现多个影像。</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视力模糊</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对比度感知下降</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眩光和光晕</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单眼复视或多视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视力检查</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裂隙灯检查</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眼底检查</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眼电生理检查</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诊断与评估</a:t>
              </a:r>
            </a:p>
          </p:txBody>
        </p:sp>
      </p:grpSp>
      <p:pic>
        <p:nvPicPr>
          <p:cNvPr id="28" name="Picture 28"/>
          <p:cNvPicPr>
            <a:picLocks noChangeAspect="1"/>
          </p:cNvPicPr>
          <p:nvPr/>
        </p:nvPicPr>
        <p:blipFill>
          <a:blip r:embed="rId2"/>
          <a:srcRect l="16088" r="16088"/>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通过视力表检查视力，了解患者视功能情况。</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使用裂隙灯观察晶状体浑浊程度和位置。</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检查视网膜和视神经的健康状况。</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通过检查眼球的电生理活动，了解视功能状态。</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白内障病人的护理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向病人解释手术目的、过程及注意事项，缓解其紧张、焦虑情绪。</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心理护理</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评估病人视力、眼压等指标，确保眼部无感染病灶。</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眼部准备</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了解病人全身状况，评估是否适合手术。</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身体状况评估</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术前护理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https://d.book118.com/405221201003011103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2024-09-12T04:20:18.669</cp:lastPrinted>
  <dcterms:created xsi:type="dcterms:W3CDTF">2024-09-11T20:20:18Z</dcterms:created>
  <dcterms:modified xsi:type="dcterms:W3CDTF">2024-09-11T20:20:20Z</dcterms:modified>
</cp:coreProperties>
</file>