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5F0BFF-2A27-4820-9BBF-7646BF599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E552F-AF88-4A84-B134-DA623928A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853042-EF0B-4B44-B400-C5E9447E5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073C2E-000B-417A-8E84-613BEFE17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E7E31B-5EA8-48C5-8172-3230670A9A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9DA0A8-5D81-465F-ACBD-44B32D7E92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6EB577-5B5A-480D-9289-77BB6CD699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01509F-D735-4A2F-8224-58C97C0D4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8CE17E-A6A6-4CA3-A3BA-ED8832214F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63D84-EFE5-4617-B273-CEB19592F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8E25B9-1E56-4549-B354-B533AED5B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221243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《心理学串讲》ppt课件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心理学的核心概念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心理学研究方法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心理学的应用领域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心理学的未来发展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心理学概述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心理学是一门研究人类行为和思维的科学，它探讨人类如何感知、思考、情感和行为。</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心理学的研究对象是人类的心理现象，包括认知过程、情感、动机、个性等方面。</a:t>
            </a:r>
          </a:p>
        </p:txBody>
      </p:sp>
      <p:pic>
        <p:nvPicPr>
          <p:cNvPr id="6" name="Picture 6"/>
          <p:cNvPicPr>
            <a:picLocks noChangeAspect="1"/>
          </p:cNvPicPr>
          <p:nvPr/>
        </p:nvPicPr>
        <p:blipFill>
          <a:blip r:embed="rId2"/>
          <a:srcRect t="14837" b="1483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心理学的研究范围涵盖了个体和群体，从个体心理到社会心理，从发展心理学到临床心理学等多个领域。</a:t>
            </a:r>
          </a:p>
        </p:txBody>
      </p:sp>
      <p:pic>
        <p:nvPicPr>
          <p:cNvPr id="10" name="Picture 10"/>
          <p:cNvPicPr>
            <a:picLocks noChangeAspect="1"/>
          </p:cNvPicPr>
          <p:nvPr/>
        </p:nvPicPr>
        <p:blipFill>
          <a:blip r:embed="rId4"/>
          <a:srcRect t="10374" b="1037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心理学的定义与研究对象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19世纪末，德国哲学家冯特在莱比锡大学建立了第一个心理学实验室，标志着心理学的诞生。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20世纪初，行为主义、精神分析和人本主义等流派的出现，推动了心理学的发展和多样化。</a:t>
            </a:r>
          </a:p>
        </p:txBody>
      </p:sp>
      <p:pic>
        <p:nvPicPr>
          <p:cNvPr id="7" name="Picture 7"/>
          <p:cNvPicPr>
            <a:picLocks noChangeAspect="1"/>
          </p:cNvPicPr>
          <p:nvPr/>
        </p:nvPicPr>
        <p:blipFill>
          <a:blip r:embed="rId2"/>
          <a:srcRect t="20968" b="2096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3099" b="1309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9903" b="1990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心理学的历史可以追溯到古希腊哲学家的思考，但作为一门科学，心理学始于19世纪末期。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771" r="1377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992" r="1999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心理学的主要流派</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强调环境对个体行为的影响，认为通过刺激-反应的机制可以解释和预测行为。</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关注潜意识动机和内在心理过程，强调童年经验和人格结构对个体发展的影响。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强调人的主观体验和内在价值，认为人有自由意志和自我实现的能力。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研究人类如何获取、储存、处理和使用信息，关注人类的认知过程和思维机制。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行为主义学派</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精神分析学派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人本主义学派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认知心理学派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心理学的核心概念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总结词：认知心理学主要研究人类如何获取、处理、理解和使用信息。</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详细描述：认知心理学关注人类的知觉、记忆、思维和语言等认知过程，研究这些过程中信息的加工、组织和检索，以及影响这些过程的因素。</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总结词：认知心理学的研究方法包括实验法、观察法、调查法和个案研究法等。</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实验法是最常用的研究方法，通过控制变量和操纵条件来观察认知过程的变化。观察法则是通过观察人类在自然环境中的行为来研究认知过程。调查法则通过问卷、访谈等方式了解人们的认知特点和偏好。个案研究法则深入了解个别案例的认知特点和问题。</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认知心理学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行为心理学</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总结词：行为心理学主要研究行为与心理过程之间的关系，探究行为背后的心理机制。</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详细描述：行为心理学关注人类行为的产生、发展和变化，以及行为与心理过程之间的相互作用。它探究行为背后的动机、情感和认知过程，以及行为对心理过程的影响。</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总结词：行为心理学的应用领域广泛，包括教育、医疗、企业管理等。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教育领域，行为心理学可以帮助教师了解学生的学习需求和问题，制定有效的教学策略。在医疗领域，行为心理学可以帮助医生了解病人的心理状况和行为问题，提供有效的治疗方案。在企业管理领域，行为心理学可以帮助管理者了解员工的行为特点和心理需求，制定有效的管理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发展心理学</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总结词：发展心理学主要研究人类从胎儿到老年的发展过程和规律。</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发展心理学关注人类在各个发展阶段的心理特点和行为变化，包括胎儿期、婴儿期、儿童期、青少年期和老年期等。它探究发展过程中的生理、认知和社会性等方面的变化，以及影响发展的因素和机制。</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总结词：发展心理学的应用领域包括教育、家庭教育、职业培训等。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教育领域，发展心理学可以帮助教师了解不同年龄段学生的心理特点和需求，制定有效的教学策略。在家庭教育中，发展心理学可以帮助家长了解孩子的成长规律和发展需求，提供合适的指导和支持。在职业培训中，发展心理学可以帮助员工了解自己的职业发展和个人成长规律，提供有效的培训和发展机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社会心理学</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总结词：社会心理学主要研究人类在社会环境中的心理和行为规律。</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详细描述：社会心理学关注人类在社会环境中的认知、情感和行为等方面的变化和规律，探究社会因素对个体心理和行为的影响以及个体在社会环境中的互动和影响。</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总结词：社会心理学的应用领域包括人际关系、社会影响、群体行为等。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人际关系方面，社会心理学可以帮助人们了解人际关系的形成和发展规律，提供有效的沟通和相处技巧。在社会影响方面，社会心理学可以帮助人们了解社会舆论、价值观和行为规范对个体心理和行为的影响，提高社会适应能力。在群体行为方面，社会心理学可以帮助人们了解群体行为的产生和发展规律，提供有效的群体管理和应对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心理学研究方法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https://d.book118.com/405221243203011043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2024-09-05T09:51:14.148</cp:lastPrinted>
  <dcterms:created xsi:type="dcterms:W3CDTF">2024-09-05T01:51:14Z</dcterms:created>
  <dcterms:modified xsi:type="dcterms:W3CDTF">2024-09-05T01:51:16Z</dcterms:modified>
</cp:coreProperties>
</file>