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21E6A4-C901-4661-A8B8-09B9D6C34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8C286B-120A-46AC-93EF-3A69CAEC6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690A00-4323-45F5-9EA1-04CCFBE72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B43430-62FB-4B16-A5BA-80AD0B6608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B28807-331B-4649-AAC9-6C24639C2F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346C19-4004-481D-9D0D-3ED84A867D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59D572-AF6B-436D-93EF-B4D407C56E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3F19B2-7CA3-4A07-BE31-CB5FB43FEA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62C328-6FF7-41A7-B95F-D4B57FE1E6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97BE19-BB3C-42F8-A614-55A6E4F33B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C6329-5B22-43BB-B92C-8B8139D81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22301033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高考与行业人才需求预测</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行业人才需求分析概述
 高考科目与行业需求对应关系
 行业发展趋势及人才需求预测
 高考生选择与行业匹配的建议
 行业人才培养路径与策略
 高考政策对行业人才需求的影响
 案例分析与讨论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行业人才需求分析概述</a:t>
            </a:r>
          </a:p>
        </p:txBody>
      </p:sp>
      <p:sp>
        <p:nvSpPr>
          <p:cNvPr id="3" name="Subtitle 2"/>
          <p:cNvSpPr>
            <a:spLocks noGrp="1"/>
          </p:cNvSpPr>
          <p:nvPr>
            <p:ph type="subTitle" idx="1"/>
          </p:nvPr>
        </p:nvSpPr>
        <p:spPr/>
        <p:txBody>
          <a:bodyPr/>
          <a:lstStyle/>
          <a:p>
            <a:r>
              <a:t>高考与行业人才需求预测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行业人才需求分析概述</a:t>
            </a:r>
          </a:p>
        </p:txBody>
      </p:sp>
      <p:sp>
        <p:nvSpPr>
          <p:cNvPr id="3" name="Text Placeholder 2"/>
          <p:cNvSpPr>
            <a:spLocks noGrp="1"/>
          </p:cNvSpPr>
          <p:nvPr>
            <p:ph type="body" idx="1"/>
          </p:nvPr>
        </p:nvSpPr>
        <p:spPr/>
        <p:txBody>
          <a:bodyPr/>
          <a:lstStyle/>
          <a:p>
            <a:r>
              <a:t>行业人才需求分析的重要性</a:t>
            </a:r>
          </a:p>
        </p:txBody>
      </p:sp>
      <p:sp>
        <p:nvSpPr>
          <p:cNvPr id="4" name="Content Placeholder 3"/>
          <p:cNvSpPr>
            <a:spLocks noGrp="1"/>
          </p:cNvSpPr>
          <p:nvPr>
            <p:ph sz="half" idx="2"/>
          </p:nvPr>
        </p:nvSpPr>
        <p:spPr/>
        <p:txBody>
          <a:bodyPr/>
          <a:lstStyle/>
          <a:p>
            <a:r>
              <a:t>1.为教育行业提供方向：通过对行业人才需求的预测，可以为教育行业提供明确的培养方向，使得教育资源得到更加有效的利用。</a:t>
            </a:r>
          </a:p>
          <a:p>
            <a:r>
              <a:t>2.帮助学生合理规划职业生涯：了解行业人才需求，可以帮助学生更加合理地规划自己的职业生涯，选择适合自己的专业和职业方向。</a:t>
            </a:r>
          </a:p>
          <a:p>
            <a:r>
              <a:t>3.促进人才市场的供需平衡：行业人才需求分析可以帮助企业和机构更好地了解市场人才供给情况，从而制定更加合理的人才招聘计划，促进人才市场的供需平衡。</a:t>
            </a:r>
          </a:p>
          <a:p/>
        </p:txBody>
      </p:sp>
      <p:sp>
        <p:nvSpPr>
          <p:cNvPr id="5" name="Text Placeholder 4"/>
          <p:cNvSpPr>
            <a:spLocks noGrp="1"/>
          </p:cNvSpPr>
          <p:nvPr>
            <p:ph type="body" idx="3"/>
          </p:nvPr>
        </p:nvSpPr>
        <p:spPr/>
        <p:txBody>
          <a:bodyPr/>
          <a:lstStyle/>
          <a:p>
            <a:r>
              <a:t>行业人才需求分析的挑战</a:t>
            </a:r>
          </a:p>
        </p:txBody>
      </p:sp>
      <p:sp>
        <p:nvSpPr>
          <p:cNvPr id="6" name="Content Placeholder 5"/>
          <p:cNvSpPr>
            <a:spLocks noGrp="1"/>
          </p:cNvSpPr>
          <p:nvPr>
            <p:ph sz="half" idx="4"/>
          </p:nvPr>
        </p:nvSpPr>
        <p:spPr/>
        <p:txBody>
          <a:bodyPr/>
          <a:lstStyle/>
          <a:p>
            <a:r>
              <a:t>1.数据收集和分析的难度：行业人才需求数据的收集和分析需要耗费大量的人力和物力资源，而且需要具备一定的专业知识和技能。</a:t>
            </a:r>
          </a:p>
          <a:p>
            <a:r>
              <a:t>2.市场变化的不确定性：市场变化的不确定性使得行业人才需求预测的难度增加，需要不断更新数据和分析方法，以保持预测的准确性。</a:t>
            </a:r>
          </a:p>
          <a:p>
            <a:r>
              <a:t>3.不同行业和地区的差异性：不同行业和地区的发展情况和需求存在差异，需要进行更加细致的分析和研究，以了解不同地区和不同行业的人才需求情况。</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行业人才需求分析概述</a:t>
            </a:r>
          </a:p>
        </p:txBody>
      </p:sp>
      <p:sp>
        <p:nvSpPr>
          <p:cNvPr id="3" name="Text Placeholder 2"/>
          <p:cNvSpPr>
            <a:spLocks noGrp="1"/>
          </p:cNvSpPr>
          <p:nvPr>
            <p:ph type="body" idx="1"/>
          </p:nvPr>
        </p:nvSpPr>
        <p:spPr/>
        <p:txBody>
          <a:bodyPr/>
          <a:lstStyle/>
          <a:p>
            <a:r>
              <a:t>行业人才需求分析的未来发展</a:t>
            </a:r>
          </a:p>
        </p:txBody>
      </p:sp>
      <p:sp>
        <p:nvSpPr>
          <p:cNvPr id="4" name="Content Placeholder 3"/>
          <p:cNvSpPr>
            <a:spLocks noGrp="1"/>
          </p:cNvSpPr>
          <p:nvPr>
            <p:ph sz="half" idx="2"/>
          </p:nvPr>
        </p:nvSpPr>
        <p:spPr/>
        <p:txBody>
          <a:bodyPr/>
          <a:lstStyle/>
          <a:p>
            <a:r>
              <a:t>1.大数据和人工智能的应用：随着大数据和人工智能技术的发展，可以利用这些技术对行业人才需求进行更加精准的分析和预测，提高预测的准确性和效率。</a:t>
            </a:r>
          </a:p>
          <a:p>
            <a:r>
              <a:t>2.多元化的人才培养模式：未来需要更加注重多元化的人才培养模式，培养具备跨学科知识和技能的人才，以适应不断变化的市场需求。</a:t>
            </a:r>
          </a:p>
          <a:p>
            <a:r>
              <a:t>3.强化产学研合作：加强产学研合作，可以促进教育行业与产业界的交流和合作，更好地了解行业人才需求情况，为人才培养提供更加针对性的支持。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高考科目与行业需求对应关系</a:t>
            </a:r>
          </a:p>
        </p:txBody>
      </p:sp>
      <p:sp>
        <p:nvSpPr>
          <p:cNvPr id="3" name="Subtitle 2"/>
          <p:cNvSpPr>
            <a:spLocks noGrp="1"/>
          </p:cNvSpPr>
          <p:nvPr>
            <p:ph type="subTitle" idx="1"/>
          </p:nvPr>
        </p:nvSpPr>
        <p:spPr/>
        <p:txBody>
          <a:bodyPr/>
          <a:lstStyle/>
          <a:p>
            <a:r>
              <a:t>高考与行业人才需求预测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高考科目与行业需求对应关系</a:t>
            </a:r>
          </a:p>
        </p:txBody>
      </p:sp>
      <p:sp>
        <p:nvSpPr>
          <p:cNvPr id="3" name="Text Placeholder 2"/>
          <p:cNvSpPr>
            <a:spLocks noGrp="1"/>
          </p:cNvSpPr>
          <p:nvPr>
            <p:ph type="body" idx="1"/>
          </p:nvPr>
        </p:nvSpPr>
        <p:spPr/>
        <p:txBody>
          <a:bodyPr/>
          <a:lstStyle/>
          <a:p>
            <a:r>
              <a:t>高考科目与行业需求对应关系概述</a:t>
            </a:r>
          </a:p>
        </p:txBody>
      </p:sp>
      <p:sp>
        <p:nvSpPr>
          <p:cNvPr id="4" name="Content Placeholder 3"/>
          <p:cNvSpPr>
            <a:spLocks noGrp="1"/>
          </p:cNvSpPr>
          <p:nvPr>
            <p:ph sz="half" idx="2"/>
          </p:nvPr>
        </p:nvSpPr>
        <p:spPr/>
        <p:txBody>
          <a:bodyPr/>
          <a:lstStyle/>
          <a:p>
            <a:r>
              <a:t>1.高考作为中国教育体系中的重要环节，其科目设置与行业需求有着紧密的联系。</a:t>
            </a:r>
          </a:p>
          <a:p>
            <a:r>
              <a:t>2.随着社会的不断发展，行业对人才的需求也在不断变化，因此高考科目与行业需求的对应关系也需要不断调整。</a:t>
            </a:r>
          </a:p>
          <a:p>
            <a:r>
              <a:t>3.探讨高考科目与行业需求对应关系，有助于帮助学生更好地规划自己的职业生涯，同时也有助于促进社会人才资源的优化配置。</a:t>
            </a:r>
          </a:p>
          <a:p/>
        </p:txBody>
      </p:sp>
      <p:sp>
        <p:nvSpPr>
          <p:cNvPr id="5" name="Text Placeholder 4"/>
          <p:cNvSpPr>
            <a:spLocks noGrp="1"/>
          </p:cNvSpPr>
          <p:nvPr>
            <p:ph type="body" idx="3"/>
          </p:nvPr>
        </p:nvSpPr>
        <p:spPr/>
        <p:txBody>
          <a:bodyPr/>
          <a:lstStyle/>
          <a:p>
            <a:r>
              <a:t>高考科目与行业需求的历史演变</a:t>
            </a:r>
          </a:p>
        </p:txBody>
      </p:sp>
      <p:sp>
        <p:nvSpPr>
          <p:cNvPr id="6" name="Content Placeholder 5"/>
          <p:cNvSpPr>
            <a:spLocks noGrp="1"/>
          </p:cNvSpPr>
          <p:nvPr>
            <p:ph sz="half" idx="4"/>
          </p:nvPr>
        </p:nvSpPr>
        <p:spPr/>
        <p:txBody>
          <a:bodyPr/>
          <a:lstStyle/>
          <a:p>
            <a:r>
              <a:t>1.高考科目设置的历史演变与时代背景、行业需求密切相关。</a:t>
            </a:r>
          </a:p>
          <a:p>
            <a:r>
              <a:t>2.随着时代的变迁，高考科目不断调整和更新，以更好地适应社会的需求和学生的发展。</a:t>
            </a:r>
          </a:p>
          <a:p>
            <a:r>
              <a:t>3.了解高考科目与行业需求的历史演变，有助于我们更好地理解当前高考科目设置的背景和原因。</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高考科目与行业需求对应关系</a:t>
            </a:r>
          </a:p>
        </p:txBody>
      </p:sp>
      <p:sp>
        <p:nvSpPr>
          <p:cNvPr id="3" name="Text Placeholder 2"/>
          <p:cNvSpPr>
            <a:spLocks noGrp="1"/>
          </p:cNvSpPr>
          <p:nvPr>
            <p:ph type="body" idx="1"/>
          </p:nvPr>
        </p:nvSpPr>
        <p:spPr/>
        <p:txBody>
          <a:bodyPr/>
          <a:lstStyle/>
          <a:p>
            <a:r>
              <a:t>高考科目与行业需求的现状分析</a:t>
            </a:r>
          </a:p>
        </p:txBody>
      </p:sp>
      <p:sp>
        <p:nvSpPr>
          <p:cNvPr id="4" name="Content Placeholder 3"/>
          <p:cNvSpPr>
            <a:spLocks noGrp="1"/>
          </p:cNvSpPr>
          <p:nvPr>
            <p:ph sz="half" idx="2"/>
          </p:nvPr>
        </p:nvSpPr>
        <p:spPr/>
        <p:txBody>
          <a:bodyPr/>
          <a:lstStyle/>
          <a:p>
            <a:r>
              <a:t>1.当前高考科目设置已经涵盖了广泛的学科领域，为不同行业提供了人才支持。</a:t>
            </a:r>
          </a:p>
          <a:p>
            <a:r>
              <a:t>2.不同行业对人才的需求存在差异，因此高考科目的设置也需要针对不同行业的需求进行调整和优化。</a:t>
            </a:r>
          </a:p>
          <a:p>
            <a:r>
              <a:t>3.通过对高考科目与行业需求的现状分析，我们可以了解当前行业的发展趋势和未来人才的需求情况。</a:t>
            </a:r>
          </a:p>
          <a:p/>
        </p:txBody>
      </p:sp>
      <p:sp>
        <p:nvSpPr>
          <p:cNvPr id="5" name="Text Placeholder 4"/>
          <p:cNvSpPr>
            <a:spLocks noGrp="1"/>
          </p:cNvSpPr>
          <p:nvPr>
            <p:ph type="body" idx="3"/>
          </p:nvPr>
        </p:nvSpPr>
        <p:spPr/>
        <p:txBody>
          <a:bodyPr/>
          <a:lstStyle/>
          <a:p>
            <a:r>
              <a:t>高考科目与行业需求的未来趋势</a:t>
            </a:r>
          </a:p>
        </p:txBody>
      </p:sp>
      <p:sp>
        <p:nvSpPr>
          <p:cNvPr id="6" name="Content Placeholder 5"/>
          <p:cNvSpPr>
            <a:spLocks noGrp="1"/>
          </p:cNvSpPr>
          <p:nvPr>
            <p:ph sz="half" idx="4"/>
          </p:nvPr>
        </p:nvSpPr>
        <p:spPr/>
        <p:txBody>
          <a:bodyPr/>
          <a:lstStyle/>
          <a:p>
            <a:r>
              <a:t>1.随着科技的不断进步和社会的不断发展，未来行业对人才的需求也会发生相应的变化。</a:t>
            </a:r>
          </a:p>
          <a:p>
            <a:r>
              <a:t>2.高考科目设置需要紧跟时代步伐，不断更新和调整，以适应未来行业的需求。</a:t>
            </a:r>
          </a:p>
          <a:p>
            <a:r>
              <a:t>3.通过探讨高考科目与行业需求的未来趋势，我们可以为未来的教育改革和发展提供有益的参考。</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高考科目与行业需求对应关系</a:t>
            </a:r>
          </a:p>
        </p:txBody>
      </p:sp>
      <p:sp>
        <p:nvSpPr>
          <p:cNvPr id="3" name="Text Placeholder 2"/>
          <p:cNvSpPr>
            <a:spLocks noGrp="1"/>
          </p:cNvSpPr>
          <p:nvPr>
            <p:ph type="body" idx="1"/>
          </p:nvPr>
        </p:nvSpPr>
        <p:spPr/>
        <p:txBody>
          <a:bodyPr/>
          <a:lstStyle/>
          <a:p>
            <a:r>
              <a:t>高考科目与行业需求的国际比较</a:t>
            </a:r>
          </a:p>
        </p:txBody>
      </p:sp>
      <p:sp>
        <p:nvSpPr>
          <p:cNvPr id="4" name="Content Placeholder 3"/>
          <p:cNvSpPr>
            <a:spLocks noGrp="1"/>
          </p:cNvSpPr>
          <p:nvPr>
            <p:ph sz="half" idx="2"/>
          </p:nvPr>
        </p:nvSpPr>
        <p:spPr/>
        <p:txBody>
          <a:bodyPr/>
          <a:lstStyle/>
          <a:p>
            <a:r>
              <a:t>1.不同国家和地区的高考科目设置和行业需求存在差异，因此进行比较研究有助于我们更好地了解国际趋势和经验。</a:t>
            </a:r>
          </a:p>
          <a:p>
            <a:r>
              <a:t>2.通过国际比较，我们可以发现一些共同的趋势和成功的经验，为我国的高考改革提供借鉴和参考。</a:t>
            </a:r>
          </a:p>
          <a:p>
            <a:r>
              <a:t>3.同时，也需要结合我国的实际情况进行具体的分析和应用。</a:t>
            </a:r>
          </a:p>
          <a:p/>
        </p:txBody>
      </p:sp>
      <p:sp>
        <p:nvSpPr>
          <p:cNvPr id="5" name="Text Placeholder 4"/>
          <p:cNvSpPr>
            <a:spLocks noGrp="1"/>
          </p:cNvSpPr>
          <p:nvPr>
            <p:ph type="body" idx="3"/>
          </p:nvPr>
        </p:nvSpPr>
        <p:spPr/>
        <p:txBody>
          <a:bodyPr/>
          <a:lstStyle/>
          <a:p>
            <a:r>
              <a:t>高考科目与行业需求对应关系的改进策略</a:t>
            </a:r>
          </a:p>
        </p:txBody>
      </p:sp>
      <p:sp>
        <p:nvSpPr>
          <p:cNvPr id="6" name="Content Placeholder 5"/>
          <p:cNvSpPr>
            <a:spLocks noGrp="1"/>
          </p:cNvSpPr>
          <p:nvPr>
            <p:ph sz="half" idx="4"/>
          </p:nvPr>
        </p:nvSpPr>
        <p:spPr/>
        <p:txBody>
          <a:bodyPr/>
          <a:lstStyle/>
          <a:p>
            <a:r>
              <a:t>1.高考科目与行业需求对应关系存在一些问题和挑战，需要进行改进和优化。</a:t>
            </a:r>
          </a:p>
          <a:p>
            <a:r>
              <a:t>2.改进策略包括加强行业与教育的沟通和合作、调整和优化高考科目设置、加强学生的职业规划和指导等。</a:t>
            </a:r>
          </a:p>
          <a:p>
            <a:r>
              <a:t>3.通过实施这些改进策略，可以进一步提高高考科目与行业需求的适应性和匹配度，为社会培养更多优秀人才。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行业发展趋势及人才需求预测</a:t>
            </a:r>
          </a:p>
        </p:txBody>
      </p:sp>
      <p:sp>
        <p:nvSpPr>
          <p:cNvPr id="3" name="Subtitle 2"/>
          <p:cNvSpPr>
            <a:spLocks noGrp="1"/>
          </p:cNvSpPr>
          <p:nvPr>
            <p:ph type="subTitle" idx="1"/>
          </p:nvPr>
        </p:nvSpPr>
        <p:spPr/>
        <p:txBody>
          <a:bodyPr/>
          <a:lstStyle/>
          <a:p>
            <a:r>
              <a:t>高考与行业人才需求预测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行业发展趋势及人才需求预测</a:t>
            </a:r>
          </a:p>
        </p:txBody>
      </p:sp>
      <p:sp>
        <p:nvSpPr>
          <p:cNvPr id="3" name="Text Placeholder 2"/>
          <p:cNvSpPr>
            <a:spLocks noGrp="1"/>
          </p:cNvSpPr>
          <p:nvPr>
            <p:ph type="body" idx="1"/>
          </p:nvPr>
        </p:nvSpPr>
        <p:spPr/>
        <p:txBody>
          <a:bodyPr/>
          <a:lstStyle/>
          <a:p>
            <a:r>
              <a:t>新兴技术的发展与影响</a:t>
            </a:r>
          </a:p>
        </p:txBody>
      </p:sp>
      <p:sp>
        <p:nvSpPr>
          <p:cNvPr id="4" name="Content Placeholder 3"/>
          <p:cNvSpPr>
            <a:spLocks noGrp="1"/>
          </p:cNvSpPr>
          <p:nvPr>
            <p:ph sz="half" idx="2"/>
          </p:nvPr>
        </p:nvSpPr>
        <p:spPr/>
        <p:txBody>
          <a:bodyPr/>
          <a:lstStyle/>
          <a:p>
            <a:r>
              <a:t>1.人工智能、大数据、云计算等前沿技术的广泛应用，将深刻影响各行业的发展趋势和人才需求。</a:t>
            </a:r>
          </a:p>
          <a:p>
            <a:r>
              <a:t>2.新兴技术的发展将带来一系列新的职业岗位和技能要求，如数据分析师、人工智能工程师等。</a:t>
            </a:r>
          </a:p>
          <a:p>
            <a:r>
              <a:t>3.各行业需要积极适应新兴技术的发展，加强人才培养和技术创新，以提升竞争力。</a:t>
            </a:r>
          </a:p>
          <a:p/>
        </p:txBody>
      </p:sp>
      <p:sp>
        <p:nvSpPr>
          <p:cNvPr id="5" name="Text Placeholder 4"/>
          <p:cNvSpPr>
            <a:spLocks noGrp="1"/>
          </p:cNvSpPr>
          <p:nvPr>
            <p:ph type="body" idx="3"/>
          </p:nvPr>
        </p:nvSpPr>
        <p:spPr/>
        <p:txBody>
          <a:bodyPr/>
          <a:lstStyle/>
          <a:p>
            <a:r>
              <a:t>绿色发展与可持续性</a:t>
            </a:r>
          </a:p>
        </p:txBody>
      </p:sp>
      <p:sp>
        <p:nvSpPr>
          <p:cNvPr id="6" name="Content Placeholder 5"/>
          <p:cNvSpPr>
            <a:spLocks noGrp="1"/>
          </p:cNvSpPr>
          <p:nvPr>
            <p:ph sz="half" idx="4"/>
          </p:nvPr>
        </p:nvSpPr>
        <p:spPr/>
        <p:txBody>
          <a:bodyPr/>
          <a:lstStyle/>
          <a:p>
            <a:r>
              <a:t>1.随着环保意识的提高和可持续发展的需要，各行业将更加注重绿色发展和环保技术的应用。</a:t>
            </a:r>
          </a:p>
          <a:p>
            <a:r>
              <a:t>2.绿色发展和可持续性将成为各行业的重要发展趋势，相关人才需求也将增加。</a:t>
            </a:r>
          </a:p>
          <a:p>
            <a:r>
              <a:t>3.各行业需要关注环保政策和标准，加强绿色技术研发和应用，培养绿色发展人才。</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行业发展趋势及人才需求预测</a:t>
            </a:r>
          </a:p>
        </p:txBody>
      </p:sp>
      <p:sp>
        <p:nvSpPr>
          <p:cNvPr id="3" name="Text Placeholder 2"/>
          <p:cNvSpPr>
            <a:spLocks noGrp="1"/>
          </p:cNvSpPr>
          <p:nvPr>
            <p:ph type="body" idx="1"/>
          </p:nvPr>
        </p:nvSpPr>
        <p:spPr/>
        <p:txBody>
          <a:bodyPr/>
          <a:lstStyle/>
          <a:p>
            <a:r>
              <a:t>人口老龄化与养老产业</a:t>
            </a:r>
          </a:p>
        </p:txBody>
      </p:sp>
      <p:sp>
        <p:nvSpPr>
          <p:cNvPr id="4" name="Content Placeholder 3"/>
          <p:cNvSpPr>
            <a:spLocks noGrp="1"/>
          </p:cNvSpPr>
          <p:nvPr>
            <p:ph sz="half" idx="2"/>
          </p:nvPr>
        </p:nvSpPr>
        <p:spPr/>
        <p:txBody>
          <a:bodyPr/>
          <a:lstStyle/>
          <a:p>
            <a:r>
              <a:t>1.人口老龄化趋势加剧，养老产业将成为重要的发展领域。</a:t>
            </a:r>
          </a:p>
          <a:p>
            <a:r>
              <a:t>2.养老产业需要专业化、规范化发展，提高服务质量和水平。</a:t>
            </a:r>
          </a:p>
          <a:p>
            <a:r>
              <a:t>3.各相关行业需要关注养老产业的发展趋势，加强人才培养和技术创新，以满足日益增长的需求。</a:t>
            </a:r>
          </a:p>
          <a:p/>
        </p:txBody>
      </p:sp>
      <p:sp>
        <p:nvSpPr>
          <p:cNvPr id="5" name="Text Placeholder 4"/>
          <p:cNvSpPr>
            <a:spLocks noGrp="1"/>
          </p:cNvSpPr>
          <p:nvPr>
            <p:ph type="body" idx="3"/>
          </p:nvPr>
        </p:nvSpPr>
        <p:spPr/>
        <p:txBody>
          <a:bodyPr/>
          <a:lstStyle/>
          <a:p>
            <a:r>
              <a:t>健康中国与医疗卫生行业</a:t>
            </a:r>
          </a:p>
        </p:txBody>
      </p:sp>
      <p:sp>
        <p:nvSpPr>
          <p:cNvPr id="6" name="Content Placeholder 5"/>
          <p:cNvSpPr>
            <a:spLocks noGrp="1"/>
          </p:cNvSpPr>
          <p:nvPr>
            <p:ph sz="half" idx="4"/>
          </p:nvPr>
        </p:nvSpPr>
        <p:spPr/>
        <p:txBody>
          <a:bodyPr/>
          <a:lstStyle/>
          <a:p>
            <a:r>
              <a:t>1.健康中国战略的实施将促进医疗卫生行业的快速发展。</a:t>
            </a:r>
          </a:p>
          <a:p>
            <a:r>
              <a:t>2.医疗卫生行业需要注重人才培养和技术创新，提高服务质量和水平。</a:t>
            </a:r>
          </a:p>
          <a:p>
            <a:r>
              <a:t>3.各相关行业需要关注医疗卫生行业的发展趋势，积极参与健康中国建设。</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行业发展趋势及人才需求预测</a:t>
            </a:r>
          </a:p>
        </p:txBody>
      </p:sp>
      <p:sp>
        <p:nvSpPr>
          <p:cNvPr id="3" name="Text Placeholder 2"/>
          <p:cNvSpPr>
            <a:spLocks noGrp="1"/>
          </p:cNvSpPr>
          <p:nvPr>
            <p:ph type="body" idx="1"/>
          </p:nvPr>
        </p:nvSpPr>
        <p:spPr/>
        <p:txBody>
          <a:bodyPr/>
          <a:lstStyle/>
          <a:p>
            <a:r>
              <a:t>数字化转型与智能化升级</a:t>
            </a:r>
          </a:p>
        </p:txBody>
      </p:sp>
      <p:sp>
        <p:nvSpPr>
          <p:cNvPr id="4" name="Content Placeholder 3"/>
          <p:cNvSpPr>
            <a:spLocks noGrp="1"/>
          </p:cNvSpPr>
          <p:nvPr>
            <p:ph sz="half" idx="2"/>
          </p:nvPr>
        </p:nvSpPr>
        <p:spPr/>
        <p:txBody>
          <a:bodyPr/>
          <a:lstStyle/>
          <a:p>
            <a:r>
              <a:t>1.数字化转型和智能化升级已成为各行业的重要发展趋势。</a:t>
            </a:r>
          </a:p>
          <a:p>
            <a:r>
              <a:t>2.各行业需要积极应用新技术、新模式，推动数字化转型和智能化升级。</a:t>
            </a:r>
          </a:p>
          <a:p>
            <a:r>
              <a:t>3.相关人才需求将增加，各行业需要加强人才培养和技术创新，以适应数字化转型和智能化升级的需要。</a:t>
            </a:r>
          </a:p>
          <a:p/>
        </p:txBody>
      </p:sp>
      <p:sp>
        <p:nvSpPr>
          <p:cNvPr id="5" name="Text Placeholder 4"/>
          <p:cNvSpPr>
            <a:spLocks noGrp="1"/>
          </p:cNvSpPr>
          <p:nvPr>
            <p:ph type="body" idx="3"/>
          </p:nvPr>
        </p:nvSpPr>
        <p:spPr/>
        <p:txBody>
          <a:bodyPr/>
          <a:lstStyle/>
          <a:p>
            <a:r>
              <a:t>区域协调发展与产业布局</a:t>
            </a:r>
          </a:p>
        </p:txBody>
      </p:sp>
      <p:sp>
        <p:nvSpPr>
          <p:cNvPr id="6" name="Content Placeholder 5"/>
          <p:cNvSpPr>
            <a:spLocks noGrp="1"/>
          </p:cNvSpPr>
          <p:nvPr>
            <p:ph sz="half" idx="4"/>
          </p:nvPr>
        </p:nvSpPr>
        <p:spPr/>
        <p:txBody>
          <a:bodyPr/>
          <a:lstStyle/>
          <a:p>
            <a:r>
              <a:t>1.区域协调发展和产业布局优化将成为重要的发展趋势。</a:t>
            </a:r>
          </a:p>
          <a:p>
            <a:r>
              <a:t>2.各地区需要根据自身优势和特点，合理规划产业布局，推动区域协调发展。</a:t>
            </a:r>
          </a:p>
          <a:p>
            <a:r>
              <a:t>3.相关行业需要关注区域协调发展和产业布局的趋势，积极参与地区建设和发展。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高考生选择与行业匹配的建议</a:t>
            </a:r>
          </a:p>
        </p:txBody>
      </p:sp>
      <p:sp>
        <p:nvSpPr>
          <p:cNvPr id="3" name="Subtitle 2"/>
          <p:cNvSpPr>
            <a:spLocks noGrp="1"/>
          </p:cNvSpPr>
          <p:nvPr>
            <p:ph type="subTitle" idx="1"/>
          </p:nvPr>
        </p:nvSpPr>
        <p:spPr/>
        <p:txBody>
          <a:bodyPr/>
          <a:lstStyle/>
          <a:p>
            <a:r>
              <a:t>高考与行业人才需求预测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高考生选择与行业匹配的建议</a:t>
            </a:r>
          </a:p>
        </p:txBody>
      </p:sp>
      <p:sp>
        <p:nvSpPr>
          <p:cNvPr id="3" name="Text Placeholder 2"/>
          <p:cNvSpPr>
            <a:spLocks noGrp="1"/>
          </p:cNvSpPr>
          <p:nvPr>
            <p:ph type="body" idx="1"/>
          </p:nvPr>
        </p:nvSpPr>
        <p:spPr/>
        <p:txBody>
          <a:bodyPr/>
          <a:lstStyle/>
          <a:p>
            <a:r>
              <a:t>了解行业趋势与前景</a:t>
            </a:r>
          </a:p>
        </p:txBody>
      </p:sp>
      <p:sp>
        <p:nvSpPr>
          <p:cNvPr id="4" name="Content Placeholder 3"/>
          <p:cNvSpPr>
            <a:spLocks noGrp="1"/>
          </p:cNvSpPr>
          <p:nvPr>
            <p:ph sz="half" idx="2"/>
          </p:nvPr>
        </p:nvSpPr>
        <p:spPr/>
        <p:txBody>
          <a:bodyPr/>
          <a:lstStyle/>
          <a:p>
            <a:r>
              <a:t>1.深入研究各行业的发展趋势，包括技术进步、市场需求、竞争态势等。</a:t>
            </a:r>
          </a:p>
          <a:p>
            <a:r>
              <a:t>2.了解不同行业的就业前景，包括就业率、薪资水平、职业发展路径等。</a:t>
            </a:r>
          </a:p>
          <a:p>
            <a:r>
              <a:t>3.结合自身兴趣和长期职业规划，选择与行业趋势和前景相匹配的专业。</a:t>
            </a:r>
          </a:p>
          <a:p/>
        </p:txBody>
      </p:sp>
      <p:sp>
        <p:nvSpPr>
          <p:cNvPr id="5" name="Text Placeholder 4"/>
          <p:cNvSpPr>
            <a:spLocks noGrp="1"/>
          </p:cNvSpPr>
          <p:nvPr>
            <p:ph type="body" idx="3"/>
          </p:nvPr>
        </p:nvSpPr>
        <p:spPr/>
        <p:txBody>
          <a:bodyPr/>
          <a:lstStyle/>
          <a:p>
            <a:r>
              <a:t>专业技能与行业需求匹配</a:t>
            </a:r>
          </a:p>
        </p:txBody>
      </p:sp>
      <p:sp>
        <p:nvSpPr>
          <p:cNvPr id="6" name="Content Placeholder 5"/>
          <p:cNvSpPr>
            <a:spLocks noGrp="1"/>
          </p:cNvSpPr>
          <p:nvPr>
            <p:ph sz="half" idx="4"/>
          </p:nvPr>
        </p:nvSpPr>
        <p:spPr/>
        <p:txBody>
          <a:bodyPr/>
          <a:lstStyle/>
          <a:p>
            <a:r>
              <a:t>1.分析不同专业的技能要求和行业需求，确保专业技能与行业需求相匹配。</a:t>
            </a:r>
          </a:p>
          <a:p>
            <a:r>
              <a:t>2.了解各行业对专业技能的需求变化，及时调整个人技能培养计划。</a:t>
            </a:r>
          </a:p>
          <a:p>
            <a:r>
              <a:t>3.注重实践能力的培养，提升行业相关的实际应用技能。</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高考生选择与行业匹配的建议</a:t>
            </a:r>
          </a:p>
        </p:txBody>
      </p:sp>
      <p:sp>
        <p:nvSpPr>
          <p:cNvPr id="3" name="Text Placeholder 2"/>
          <p:cNvSpPr>
            <a:spLocks noGrp="1"/>
          </p:cNvSpPr>
          <p:nvPr>
            <p:ph type="body" idx="1"/>
          </p:nvPr>
        </p:nvSpPr>
        <p:spPr/>
        <p:txBody>
          <a:bodyPr/>
          <a:lstStyle/>
          <a:p>
            <a:r>
              <a:t>行业人才需求预测</a:t>
            </a:r>
          </a:p>
        </p:txBody>
      </p:sp>
      <p:sp>
        <p:nvSpPr>
          <p:cNvPr id="4" name="Content Placeholder 3"/>
          <p:cNvSpPr>
            <a:spLocks noGrp="1"/>
          </p:cNvSpPr>
          <p:nvPr>
            <p:ph sz="half" idx="2"/>
          </p:nvPr>
        </p:nvSpPr>
        <p:spPr/>
        <p:txBody>
          <a:bodyPr/>
          <a:lstStyle/>
          <a:p>
            <a:r>
              <a:t>1.收集各行业的人才需求数据，进行定量和定性分析。</a:t>
            </a:r>
          </a:p>
          <a:p>
            <a:r>
              <a:t>2.运用统计方法和人工智能技术，预测未来几年各行业的人才需求趋势。</a:t>
            </a:r>
          </a:p>
          <a:p>
            <a:r>
              <a:t>3.根据人才需求预测结果，为高考生的专业选择提供参考。</a:t>
            </a:r>
          </a:p>
          <a:p/>
        </p:txBody>
      </p:sp>
      <p:sp>
        <p:nvSpPr>
          <p:cNvPr id="5" name="Text Placeholder 4"/>
          <p:cNvSpPr>
            <a:spLocks noGrp="1"/>
          </p:cNvSpPr>
          <p:nvPr>
            <p:ph type="body" idx="3"/>
          </p:nvPr>
        </p:nvSpPr>
        <p:spPr/>
        <p:txBody>
          <a:bodyPr/>
          <a:lstStyle/>
          <a:p>
            <a:r>
              <a:t>个人兴趣与职业规划</a:t>
            </a:r>
          </a:p>
        </p:txBody>
      </p:sp>
      <p:sp>
        <p:nvSpPr>
          <p:cNvPr id="6" name="Content Placeholder 5"/>
          <p:cNvSpPr>
            <a:spLocks noGrp="1"/>
          </p:cNvSpPr>
          <p:nvPr>
            <p:ph sz="half" idx="4"/>
          </p:nvPr>
        </p:nvSpPr>
        <p:spPr/>
        <p:txBody>
          <a:bodyPr/>
          <a:lstStyle/>
          <a:p>
            <a:r>
              <a:t>1.高考生应了解自己的兴趣爱好和个性特点，选择适合自己的专业方向。</a:t>
            </a:r>
          </a:p>
          <a:p>
            <a:r>
              <a:t>2.制定长期职业规划，明确个人发展目标，选择与职业规划相符的专业。</a:t>
            </a:r>
          </a:p>
          <a:p>
            <a:r>
              <a:t>3.注重培养综合素质，提升自己在未来职业发展中的竞争力。</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高考生选择与行业匹配的建议</a:t>
            </a:r>
          </a:p>
        </p:txBody>
      </p:sp>
      <p:sp>
        <p:nvSpPr>
          <p:cNvPr id="3" name="Text Placeholder 2"/>
          <p:cNvSpPr>
            <a:spLocks noGrp="1"/>
          </p:cNvSpPr>
          <p:nvPr>
            <p:ph type="body" idx="1"/>
          </p:nvPr>
        </p:nvSpPr>
        <p:spPr/>
        <p:txBody>
          <a:bodyPr/>
          <a:lstStyle/>
          <a:p>
            <a:r>
              <a:t>行业需求与地域特点</a:t>
            </a:r>
          </a:p>
        </p:txBody>
      </p:sp>
      <p:sp>
        <p:nvSpPr>
          <p:cNvPr id="4" name="Content Placeholder 3"/>
          <p:cNvSpPr>
            <a:spLocks noGrp="1"/>
          </p:cNvSpPr>
          <p:nvPr>
            <p:ph sz="half" idx="2"/>
          </p:nvPr>
        </p:nvSpPr>
        <p:spPr/>
        <p:txBody>
          <a:bodyPr/>
          <a:lstStyle/>
          <a:p>
            <a:r>
              <a:t>1.考虑不同地域的行业特点和发展需求，选择与地域经济相匹配的专业。</a:t>
            </a:r>
          </a:p>
          <a:p>
            <a:r>
              <a:t>2.了解不同地域的行业政策和法规环境，为未来的职业发展做好准备。</a:t>
            </a:r>
          </a:p>
          <a:p>
            <a:r>
              <a:t>3.结合自身实际情况，选择适合个人发展的地域和行业。</a:t>
            </a:r>
          </a:p>
          <a:p/>
        </p:txBody>
      </p:sp>
      <p:sp>
        <p:nvSpPr>
          <p:cNvPr id="5" name="Text Placeholder 4"/>
          <p:cNvSpPr>
            <a:spLocks noGrp="1"/>
          </p:cNvSpPr>
          <p:nvPr>
            <p:ph type="body" idx="3"/>
          </p:nvPr>
        </p:nvSpPr>
        <p:spPr/>
        <p:txBody>
          <a:bodyPr/>
          <a:lstStyle/>
          <a:p>
            <a:r>
              <a:t>行业人才供给与竞争态势</a:t>
            </a:r>
          </a:p>
        </p:txBody>
      </p:sp>
      <p:sp>
        <p:nvSpPr>
          <p:cNvPr id="6" name="Content Placeholder 5"/>
          <p:cNvSpPr>
            <a:spLocks noGrp="1"/>
          </p:cNvSpPr>
          <p:nvPr>
            <p:ph sz="half" idx="4"/>
          </p:nvPr>
        </p:nvSpPr>
        <p:spPr/>
        <p:txBody>
          <a:bodyPr/>
          <a:lstStyle/>
          <a:p>
            <a:r>
              <a:t>1.分析各行业的人才供给情况，了解竞争态势。</a:t>
            </a:r>
          </a:p>
          <a:p>
            <a:r>
              <a:t>2.选择竞争相对较小的专业方向，提高就业成功率。</a:t>
            </a:r>
          </a:p>
          <a:p>
            <a:r>
              <a:t>3.提升自身综合素质，增强在行业竞争中的优势。</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https://d.book118.com/405223010333011102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行业人才需求分析概述</vt:lpstr>
      <vt:lpstr> 行业人才需求分析概述</vt:lpstr>
      <vt:lpstr> 行业人才需求分析概述</vt:lpstr>
      <vt:lpstr> 高考科目与行业需求对应关系</vt:lpstr>
      <vt:lpstr> 高考科目与行业需求对应关系</vt:lpstr>
      <vt:lpstr> 高考科目与行业需求对应关系</vt:lpstr>
      <vt:lpstr> 高考科目与行业需求对应关系</vt:lpstr>
      <vt:lpstr> 行业发展趋势及人才需求预测</vt:lpstr>
      <vt:lpstr> 行业发展趋势及人才需求预测</vt:lpstr>
      <vt:lpstr> 行业发展趋势及人才需求预测</vt:lpstr>
      <vt:lpstr> 行业发展趋势及人才需求预测</vt:lpstr>
      <vt:lpstr> 高考生选择与行业匹配的建议</vt:lpstr>
      <vt:lpstr> 高考生选择与行业匹配的建议</vt:lpstr>
      <vt:lpstr> 高考生选择与行业匹配的建议</vt:lpstr>
      <vt:lpstr> 高考生选择与行业匹配的建议</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2024-09-12T00:36:54.430</cp:lastPrinted>
  <dcterms:created xsi:type="dcterms:W3CDTF">2024-09-11T16:36:54Z</dcterms:created>
  <dcterms:modified xsi:type="dcterms:W3CDTF">2024-09-11T16:36:56Z</dcterms:modified>
</cp:coreProperties>
</file>