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319CD-7DD8-402E-8FE1-9062A1E64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478B6-A93A-459B-AA87-F6C757847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C3706-A7A5-43DB-98BA-6E8C86929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1942C-6C3E-495E-91E7-C7428D25D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3CEFF-231B-4796-8B9F-6A344F72D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B9FA7-D2A6-40AE-B9FD-797425588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1FB967-4763-4476-AABB-12210BA50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5EABA-35D3-4B0A-BD60-F9E7A97ED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2D176-5A48-4DE0-AEC7-72DB130E8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C6CAE-610F-408E-87AB-95310B730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176A1-C5EE-4979-935A-5622F5A6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231042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嵌顿疝松解术护理查房ppt课件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嵌顿疝松解术概述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嵌顿疝松解术概述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嵌顿疝松解术是一种用于治疗嵌顿疝的手术方法，通过手术解除疝内容物的嵌顿，恢复正常的解剖结构。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该手术方法具有操作简单、创伤小、恢复快等优点，是治疗嵌顿疝的常用手术方式之一。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适用于各种类型的嵌顿疝，尤其是小儿腹股沟疝和成人腹股沟疝的嵌顿。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对于伴有严重心、肺、肝、肾等重要脏器功能不全的患者，以及无法耐受手术的患者应慎用或禁用。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" b="2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嵌顿疝松解术通常包括麻醉、消毒、切开皮肤、分离疝囊、解除嵌顿、缝合等步骤。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在手术过程中，应注意保护周围组织，避免损伤重要的血管和神经。同时，应彻底止血，防止术后血肿和感染。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手术步骤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了解患者的年龄、性别、病情、手术史等基本信息，评估患者的身体状况和手术耐受性。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协助医生完成必要的术前检查，如心电图、血常规、凝血功能等，确保患者身体状况适合手术。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指导患者完成必要的术前准备，如禁食、禁水、备皮等，确保手术顺利进行。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3" r="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向患者及家属介绍手术的必要性、手术流程、注意事项等，帮助患者了解手术相关知识。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关注患者的情绪状态，给予心理支持和安慰，缓解患者的紧张和焦虑情绪。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术前宣教与心理护理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50" r="25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根据手术需要，准备手术器械、敷料、药品等，确保手术用品齐全。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确保手术室环境清洁、安全，温度、湿度适宜，为手术创造良好的条件。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术前物品准备与环境准备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患者体位与安全防护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根据手术需要，协助医生将患者摆放到合适的体位，如仰卧位或侧卧位，并确保患者舒适。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确保患者身体周围有足够的防护措施，防止患者跌落或碰撞到手术台或手术器械。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在手术过程中，密切监测患者的生命体征，如心率、血压、呼吸等，并及时向医生报告异常情况。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详细记录术中护理过程，包括患者的反应、护理操作、使用的药物等，为术后护理提供参考。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确保使用的药物与医生所开医嘱相符，并核对药物的名称、剂量、使用时间等信息。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根据医嘱正确给药，注意观察患者对药物的反应，并及时向医生报告任何不良反应。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药物核对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术中药物使用与管理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https://d.book118.com/405223104242011034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2024-08-30T10:41:58.276</cp:lastPrinted>
  <dcterms:created xsi:type="dcterms:W3CDTF">2024-08-30T02:41:58Z</dcterms:created>
  <dcterms:modified xsi:type="dcterms:W3CDTF">2024-08-30T02:42:00Z</dcterms:modified>
</cp:coreProperties>
</file>