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E8820-D605-412B-A81D-0CC5C91A7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F6973F-9538-413A-B8A9-A7C9FB226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39642-11F8-4CBD-8597-D5F59EF2C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76107-1D0A-4626-9F2A-2BDCFF5C0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E0CE2-92D0-4DF1-9ABE-71B1D12F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80F913-F74F-4390-B491-706D75F523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C69D9D-4DFA-45A2-A06F-B6A3F06C7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BC8E0-4BEC-4E0E-9690-7D23636D1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69F796-3A7F-4721-89BB-1F79ACBDB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B15C2-EC0E-40AB-9666-E32DF0E39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652842-7D6B-452D-A32C-8AD7FDB38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23013221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 文库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疫苗接种与传染病预防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新发传染病的预防与应对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传染病预防的未来展望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传染病是由病原体（细菌、病毒、寄生虫等）引起的，能在人与人之间传播的疾病。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根据病原体的不同，传染病可分为细菌性传染病、病毒性传染病、寄生虫性传染病等。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0113" r="2011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通过咳嗽、打喷嚏、说话等方式，将病原体以飞沫的形式传播。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通过接触被病原体污染的物品、表面或水源，再接触口、眼、鼻等部位而传播。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食用被病原体污染的食物或饮用水而传播。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食物和水传播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如蚊子、苍蝇等昆虫叮咬人后，病原体随昆虫唾液进入人体而传播。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生物媒介传播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传播方式与途径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917" r="991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传染病对人类健康造成严重威胁，可能导致死亡或长期后遗症。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健康危害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经济影响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社会恐慌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传染病的爆发和传播会对社会经济造成巨大损失，如医疗费用、经济损失和生产力的下降。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传染病的传播会引起社会恐慌和不稳定，影响人们的生活和工作。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传染病的跨国传播需要国际社会的合作与交流，共同应对全球卫生挑战。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预防传染病的措施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17" r="1351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用肥皂和流动水洗手至少20秒，或使用含有至少60%酒精的手部消毒液。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在公共场所、乘坐公共交通工具时，应佩戴医用外科口罩或医用防护口罩。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尽量与他人保持至少1米的安全距离，避免近距离接触。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这些部位是病毒进入体内的主要途径，避免触摸可以降低感染风险。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避免触摸眼、口、鼻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在疫情严重时，政府可以采取封闭管理措施，限制人员流动。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社区封闭管理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对公共场所进行定期消毒，特别是高频接触的物体表面。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公共场所消毒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通过各种渠道宣传传染病预防知识，提高居民的防控意识。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宣传教育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建立健全的疫情监测和报告系统，及时发现并控制疫情。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疫情监测与报告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社区防控措施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接种疫苗是预防传染病最有效的方法，政府应推广疫苗接种计划。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医疗资源储备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储备足够的医疗物资，如口罩、防护服、呼吸机等，以应对疫情。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医疗救助机制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建立完善的医疗救助机制，确保患者得到及时有效的治疗。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对重点人群进行健康监测，及时发现并隔离疑似病例。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常见传染病及其预防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流感是一种由流感病毒引起的呼吸道传染病，主要通过飞沫传播。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流感高发季节应避免前往人群密集的场所，如商场、医院等。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预防流感的主要措施包括接种流感疫苗、勤洗手、避免接触感染者、开窗通风等。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流感病毒对热敏感，加热至56℃持续30分钟或60℃持续10分钟即可灭活。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6070" b="6070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062" b="206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7469" b="27469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流感及其预防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622012" y="1989677"/>
            <a:ext cx="1109091" cy="1054132"/>
            <a:chOff x="1622012" y="1989677"/>
            <a:chExt cx="1109091" cy="1054132"/>
          </a:xfrm>
        </p:grpSpPr>
        <p:sp>
          <p:nvSpPr>
            <p:cNvPr id="3" name="AutoShape 3"/>
            <p:cNvSpPr/>
            <p:nvPr/>
          </p:nvSpPr>
          <p:spPr>
            <a:xfrm>
              <a:off x="1622012" y="1989677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81759" y="2250567"/>
              <a:ext cx="646938" cy="646748"/>
            </a:xfrm>
            <a:custGeom>
              <a:rect l="l" t="t" r="r" b="b"/>
              <a:pathLst>
                <a:path w="411" h="412">
                  <a:moveTo>
                    <a:pt x="337" y="198"/>
                  </a:moveTo>
                  <a:cubicBezTo>
                    <a:pt x="316" y="198"/>
                    <a:pt x="298" y="206"/>
                    <a:pt x="284" y="220"/>
                  </a:cubicBezTo>
                  <a:cubicBezTo>
                    <a:pt x="249" y="185"/>
                    <a:pt x="249" y="185"/>
                    <a:pt x="249" y="185"/>
                  </a:cubicBezTo>
                  <a:cubicBezTo>
                    <a:pt x="270" y="166"/>
                    <a:pt x="283" y="138"/>
                    <a:pt x="283" y="107"/>
                  </a:cubicBezTo>
                  <a:cubicBezTo>
                    <a:pt x="283" y="48"/>
                    <a:pt x="235" y="0"/>
                    <a:pt x="176" y="0"/>
                  </a:cubicBezTo>
                  <a:cubicBezTo>
                    <a:pt x="117" y="0"/>
                    <a:pt x="68" y="48"/>
                    <a:pt x="68" y="107"/>
                  </a:cubicBezTo>
                  <a:cubicBezTo>
                    <a:pt x="68" y="144"/>
                    <a:pt x="88" y="177"/>
                    <a:pt x="116" y="196"/>
                  </a:cubicBezTo>
                  <a:cubicBezTo>
                    <a:pt x="96" y="266"/>
                    <a:pt x="96" y="266"/>
                    <a:pt x="96" y="266"/>
                  </a:cubicBezTo>
                  <a:cubicBezTo>
                    <a:pt x="89" y="264"/>
                    <a:pt x="82" y="263"/>
                    <a:pt x="74" y="263"/>
                  </a:cubicBezTo>
                  <a:cubicBezTo>
                    <a:pt x="33" y="263"/>
                    <a:pt x="0" y="296"/>
                    <a:pt x="0" y="337"/>
                  </a:cubicBezTo>
                  <a:cubicBezTo>
                    <a:pt x="0" y="378"/>
                    <a:pt x="33" y="412"/>
                    <a:pt x="74" y="412"/>
                  </a:cubicBezTo>
                  <a:cubicBezTo>
                    <a:pt x="115" y="412"/>
                    <a:pt x="149" y="378"/>
                    <a:pt x="149" y="337"/>
                  </a:cubicBezTo>
                  <a:cubicBezTo>
                    <a:pt x="149" y="309"/>
                    <a:pt x="133" y="284"/>
                    <a:pt x="110" y="272"/>
                  </a:cubicBezTo>
                  <a:cubicBezTo>
                    <a:pt x="130" y="204"/>
                    <a:pt x="130" y="204"/>
                    <a:pt x="130" y="204"/>
                  </a:cubicBezTo>
                  <a:cubicBezTo>
                    <a:pt x="144" y="210"/>
                    <a:pt x="159" y="214"/>
                    <a:pt x="176" y="214"/>
                  </a:cubicBezTo>
                  <a:cubicBezTo>
                    <a:pt x="199" y="214"/>
                    <a:pt x="220" y="207"/>
                    <a:pt x="238" y="195"/>
                  </a:cubicBezTo>
                  <a:cubicBezTo>
                    <a:pt x="275" y="232"/>
                    <a:pt x="275" y="232"/>
                    <a:pt x="275" y="232"/>
                  </a:cubicBezTo>
                  <a:cubicBezTo>
                    <a:pt x="267" y="243"/>
                    <a:pt x="262" y="257"/>
                    <a:pt x="262" y="273"/>
                  </a:cubicBezTo>
                  <a:cubicBezTo>
                    <a:pt x="262" y="314"/>
                    <a:pt x="296" y="347"/>
                    <a:pt x="337" y="347"/>
                  </a:cubicBezTo>
                  <a:cubicBezTo>
                    <a:pt x="378" y="347"/>
                    <a:pt x="411" y="314"/>
                    <a:pt x="411" y="273"/>
                  </a:cubicBezTo>
                  <a:cubicBezTo>
                    <a:pt x="411" y="231"/>
                    <a:pt x="378" y="198"/>
                    <a:pt x="337" y="198"/>
                  </a:cubicBezTo>
                  <a:close/>
                  <a:moveTo>
                    <a:pt x="134" y="337"/>
                  </a:moveTo>
                  <a:cubicBezTo>
                    <a:pt x="134" y="370"/>
                    <a:pt x="107" y="397"/>
                    <a:pt x="74" y="397"/>
                  </a:cubicBezTo>
                  <a:cubicBezTo>
                    <a:pt x="41" y="397"/>
                    <a:pt x="14" y="370"/>
                    <a:pt x="14" y="337"/>
                  </a:cubicBezTo>
                  <a:cubicBezTo>
                    <a:pt x="14" y="304"/>
                    <a:pt x="41" y="278"/>
                    <a:pt x="74" y="278"/>
                  </a:cubicBezTo>
                  <a:cubicBezTo>
                    <a:pt x="107" y="278"/>
                    <a:pt x="134" y="304"/>
                    <a:pt x="134" y="337"/>
                  </a:cubicBezTo>
                  <a:close/>
                  <a:moveTo>
                    <a:pt x="83" y="107"/>
                  </a:moveTo>
                  <a:cubicBezTo>
                    <a:pt x="83" y="56"/>
                    <a:pt x="125" y="14"/>
                    <a:pt x="176" y="14"/>
                  </a:cubicBezTo>
                  <a:cubicBezTo>
                    <a:pt x="227" y="14"/>
                    <a:pt x="268" y="56"/>
                    <a:pt x="268" y="107"/>
                  </a:cubicBezTo>
                  <a:cubicBezTo>
                    <a:pt x="268" y="158"/>
                    <a:pt x="227" y="200"/>
                    <a:pt x="176" y="200"/>
                  </a:cubicBezTo>
                  <a:cubicBezTo>
                    <a:pt x="125" y="200"/>
                    <a:pt x="83" y="158"/>
                    <a:pt x="83" y="107"/>
                  </a:cubicBezTo>
                  <a:close/>
                  <a:moveTo>
                    <a:pt x="337" y="332"/>
                  </a:moveTo>
                  <a:cubicBezTo>
                    <a:pt x="304" y="332"/>
                    <a:pt x="277" y="306"/>
                    <a:pt x="277" y="273"/>
                  </a:cubicBezTo>
                  <a:cubicBezTo>
                    <a:pt x="277" y="240"/>
                    <a:pt x="304" y="213"/>
                    <a:pt x="337" y="213"/>
                  </a:cubicBezTo>
                  <a:cubicBezTo>
                    <a:pt x="370" y="213"/>
                    <a:pt x="397" y="240"/>
                    <a:pt x="397" y="273"/>
                  </a:cubicBezTo>
                  <a:cubicBezTo>
                    <a:pt x="397" y="306"/>
                    <a:pt x="370" y="332"/>
                    <a:pt x="337" y="33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537162" y="3598354"/>
            <a:ext cx="1109091" cy="1054132"/>
            <a:chOff x="8537162" y="3598354"/>
            <a:chExt cx="1109091" cy="1054132"/>
          </a:xfrm>
        </p:grpSpPr>
        <p:sp>
          <p:nvSpPr>
            <p:cNvPr id="6" name="AutoShape 6"/>
            <p:cNvSpPr/>
            <p:nvPr/>
          </p:nvSpPr>
          <p:spPr>
            <a:xfrm>
              <a:off x="8537162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16448" y="3874675"/>
              <a:ext cx="350425" cy="644557"/>
            </a:xfrm>
            <a:custGeom>
              <a:rect l="l" t="t" r="r" b="b"/>
              <a:pathLst>
                <a:path w="122" h="225">
                  <a:moveTo>
                    <a:pt x="3" y="57"/>
                  </a:moveTo>
                  <a:cubicBezTo>
                    <a:pt x="1" y="59"/>
                    <a:pt x="1" y="62"/>
                    <a:pt x="2" y="65"/>
                  </a:cubicBezTo>
                  <a:cubicBezTo>
                    <a:pt x="3" y="69"/>
                    <a:pt x="3" y="69"/>
                    <a:pt x="3" y="69"/>
                  </a:cubicBezTo>
                  <a:cubicBezTo>
                    <a:pt x="4" y="74"/>
                    <a:pt x="9" y="77"/>
                    <a:pt x="14" y="77"/>
                  </a:cubicBezTo>
                  <a:cubicBezTo>
                    <a:pt x="14" y="77"/>
                    <a:pt x="14" y="77"/>
                    <a:pt x="14" y="77"/>
                  </a:cubicBezTo>
                  <a:cubicBezTo>
                    <a:pt x="15" y="77"/>
                    <a:pt x="16" y="77"/>
                    <a:pt x="17" y="76"/>
                  </a:cubicBezTo>
                  <a:cubicBezTo>
                    <a:pt x="112" y="48"/>
                    <a:pt x="112" y="48"/>
                    <a:pt x="112" y="48"/>
                  </a:cubicBezTo>
                  <a:cubicBezTo>
                    <a:pt x="115" y="47"/>
                    <a:pt x="118" y="45"/>
                    <a:pt x="119" y="42"/>
                  </a:cubicBezTo>
                  <a:cubicBezTo>
                    <a:pt x="120" y="40"/>
                    <a:pt x="121" y="37"/>
                    <a:pt x="120" y="34"/>
                  </a:cubicBezTo>
                  <a:cubicBezTo>
                    <a:pt x="119" y="30"/>
                    <a:pt x="119" y="30"/>
                    <a:pt x="119" y="30"/>
                  </a:cubicBezTo>
                  <a:cubicBezTo>
                    <a:pt x="117" y="25"/>
                    <a:pt x="113" y="22"/>
                    <a:pt x="108" y="22"/>
                  </a:cubicBezTo>
                  <a:cubicBezTo>
                    <a:pt x="107" y="22"/>
                    <a:pt x="106" y="22"/>
                    <a:pt x="105" y="23"/>
                  </a:cubicBezTo>
                  <a:cubicBezTo>
                    <a:pt x="9" y="51"/>
                    <a:pt x="9" y="51"/>
                    <a:pt x="9" y="51"/>
                  </a:cubicBezTo>
                  <a:cubicBezTo>
                    <a:pt x="6" y="52"/>
                    <a:pt x="4" y="54"/>
                    <a:pt x="3" y="57"/>
                  </a:cubicBezTo>
                  <a:close/>
                  <a:moveTo>
                    <a:pt x="106" y="28"/>
                  </a:moveTo>
                  <a:cubicBezTo>
                    <a:pt x="107" y="28"/>
                    <a:pt x="107" y="28"/>
                    <a:pt x="108" y="28"/>
                  </a:cubicBezTo>
                  <a:cubicBezTo>
                    <a:pt x="110" y="28"/>
                    <a:pt x="112" y="30"/>
                    <a:pt x="113" y="32"/>
                  </a:cubicBezTo>
                  <a:cubicBezTo>
                    <a:pt x="114" y="35"/>
                    <a:pt x="114" y="35"/>
                    <a:pt x="114" y="35"/>
                  </a:cubicBezTo>
                  <a:cubicBezTo>
                    <a:pt x="115" y="37"/>
                    <a:pt x="114" y="38"/>
                    <a:pt x="114" y="40"/>
                  </a:cubicBezTo>
                  <a:cubicBezTo>
                    <a:pt x="113" y="41"/>
                    <a:pt x="112" y="42"/>
                    <a:pt x="111" y="42"/>
                  </a:cubicBezTo>
                  <a:cubicBezTo>
                    <a:pt x="15" y="71"/>
                    <a:pt x="15" y="71"/>
                    <a:pt x="15" y="71"/>
                  </a:cubicBezTo>
                  <a:cubicBezTo>
                    <a:pt x="15" y="71"/>
                    <a:pt x="14" y="71"/>
                    <a:pt x="14" y="71"/>
                  </a:cubicBezTo>
                  <a:cubicBezTo>
                    <a:pt x="14" y="71"/>
                    <a:pt x="14" y="71"/>
                    <a:pt x="14" y="71"/>
                  </a:cubicBezTo>
                  <a:cubicBezTo>
                    <a:pt x="11" y="71"/>
                    <a:pt x="9" y="69"/>
                    <a:pt x="9" y="67"/>
                  </a:cubicBezTo>
                  <a:cubicBezTo>
                    <a:pt x="8" y="63"/>
                    <a:pt x="8" y="63"/>
                    <a:pt x="8" y="63"/>
                  </a:cubicBezTo>
                  <a:cubicBezTo>
                    <a:pt x="7" y="62"/>
                    <a:pt x="7" y="61"/>
                    <a:pt x="8" y="59"/>
                  </a:cubicBezTo>
                  <a:cubicBezTo>
                    <a:pt x="9" y="58"/>
                    <a:pt x="10" y="57"/>
                    <a:pt x="11" y="57"/>
                  </a:cubicBezTo>
                  <a:lnTo>
                    <a:pt x="106" y="28"/>
                  </a:lnTo>
                  <a:close/>
                  <a:moveTo>
                    <a:pt x="3" y="35"/>
                  </a:moveTo>
                  <a:cubicBezTo>
                    <a:pt x="4" y="40"/>
                    <a:pt x="9" y="43"/>
                    <a:pt x="14" y="43"/>
                  </a:cubicBezTo>
                  <a:cubicBezTo>
                    <a:pt x="15" y="43"/>
                    <a:pt x="16" y="43"/>
                    <a:pt x="17" y="43"/>
                  </a:cubicBezTo>
                  <a:cubicBezTo>
                    <a:pt x="66" y="28"/>
                    <a:pt x="66" y="28"/>
                    <a:pt x="66" y="28"/>
                  </a:cubicBezTo>
                  <a:cubicBezTo>
                    <a:pt x="72" y="26"/>
                    <a:pt x="76" y="19"/>
                    <a:pt x="74" y="13"/>
                  </a:cubicBezTo>
                  <a:cubicBezTo>
                    <a:pt x="73" y="10"/>
                    <a:pt x="73" y="10"/>
                    <a:pt x="73" y="10"/>
                  </a:cubicBezTo>
                  <a:cubicBezTo>
                    <a:pt x="71" y="4"/>
                    <a:pt x="65" y="0"/>
                    <a:pt x="59" y="2"/>
                  </a:cubicBezTo>
                  <a:cubicBezTo>
                    <a:pt x="9" y="17"/>
                    <a:pt x="9" y="17"/>
                    <a:pt x="9" y="17"/>
                  </a:cubicBezTo>
                  <a:cubicBezTo>
                    <a:pt x="3" y="19"/>
                    <a:pt x="0" y="25"/>
                    <a:pt x="2" y="31"/>
                  </a:cubicBezTo>
                  <a:lnTo>
                    <a:pt x="3" y="35"/>
                  </a:lnTo>
                  <a:close/>
                  <a:moveTo>
                    <a:pt x="11" y="23"/>
                  </a:moveTo>
                  <a:cubicBezTo>
                    <a:pt x="61" y="8"/>
                    <a:pt x="61" y="8"/>
                    <a:pt x="61" y="8"/>
                  </a:cubicBezTo>
                  <a:cubicBezTo>
                    <a:pt x="61" y="8"/>
                    <a:pt x="62" y="8"/>
                    <a:pt x="62" y="8"/>
                  </a:cubicBezTo>
                  <a:cubicBezTo>
                    <a:pt x="64" y="8"/>
                    <a:pt x="67" y="9"/>
                    <a:pt x="67" y="12"/>
                  </a:cubicBezTo>
                  <a:cubicBezTo>
                    <a:pt x="68" y="15"/>
                    <a:pt x="68" y="15"/>
                    <a:pt x="68" y="15"/>
                  </a:cubicBezTo>
                  <a:cubicBezTo>
                    <a:pt x="69" y="18"/>
                    <a:pt x="68" y="21"/>
                    <a:pt x="65" y="22"/>
                  </a:cubicBezTo>
                  <a:cubicBezTo>
                    <a:pt x="15" y="37"/>
                    <a:pt x="15" y="37"/>
                    <a:pt x="15" y="37"/>
                  </a:cubicBezTo>
                  <a:cubicBezTo>
                    <a:pt x="15" y="37"/>
                    <a:pt x="14" y="37"/>
                    <a:pt x="14" y="37"/>
                  </a:cubicBezTo>
                  <a:cubicBezTo>
                    <a:pt x="11" y="37"/>
                    <a:pt x="9" y="36"/>
                    <a:pt x="9" y="33"/>
                  </a:cubicBezTo>
                  <a:cubicBezTo>
                    <a:pt x="8" y="30"/>
                    <a:pt x="8" y="30"/>
                    <a:pt x="8" y="30"/>
                  </a:cubicBezTo>
                  <a:cubicBezTo>
                    <a:pt x="7" y="27"/>
                    <a:pt x="8" y="24"/>
                    <a:pt x="11" y="23"/>
                  </a:cubicBezTo>
                  <a:close/>
                  <a:moveTo>
                    <a:pt x="120" y="101"/>
                  </a:moveTo>
                  <a:cubicBezTo>
                    <a:pt x="119" y="97"/>
                    <a:pt x="119" y="97"/>
                    <a:pt x="119" y="97"/>
                  </a:cubicBezTo>
                  <a:cubicBezTo>
                    <a:pt x="117" y="92"/>
                    <a:pt x="110" y="88"/>
                    <a:pt x="105" y="90"/>
                  </a:cubicBezTo>
                  <a:cubicBezTo>
                    <a:pt x="82" y="96"/>
                    <a:pt x="82" y="96"/>
                    <a:pt x="82" y="96"/>
                  </a:cubicBezTo>
                  <a:cubicBezTo>
                    <a:pt x="76" y="98"/>
                    <a:pt x="72" y="104"/>
                    <a:pt x="72" y="110"/>
                  </a:cubicBezTo>
                  <a:cubicBezTo>
                    <a:pt x="72" y="138"/>
                    <a:pt x="72" y="138"/>
                    <a:pt x="72" y="138"/>
                  </a:cubicBezTo>
                  <a:cubicBezTo>
                    <a:pt x="55" y="138"/>
                    <a:pt x="55" y="138"/>
                    <a:pt x="55" y="138"/>
                  </a:cubicBezTo>
                  <a:cubicBezTo>
                    <a:pt x="55" y="106"/>
                    <a:pt x="55" y="106"/>
                    <a:pt x="55" y="106"/>
                  </a:cubicBezTo>
                  <a:cubicBezTo>
                    <a:pt x="55" y="104"/>
                    <a:pt x="54" y="101"/>
                    <a:pt x="53" y="99"/>
                  </a:cubicBezTo>
                  <a:cubicBezTo>
                    <a:pt x="112" y="82"/>
                    <a:pt x="112" y="82"/>
                    <a:pt x="112" y="82"/>
                  </a:cubicBezTo>
                  <a:cubicBezTo>
                    <a:pt x="115" y="81"/>
                    <a:pt x="118" y="79"/>
                    <a:pt x="119" y="76"/>
                  </a:cubicBezTo>
                  <a:cubicBezTo>
                    <a:pt x="120" y="73"/>
                    <a:pt x="121" y="70"/>
                    <a:pt x="120" y="67"/>
                  </a:cubicBezTo>
                  <a:cubicBezTo>
                    <a:pt x="119" y="64"/>
                    <a:pt x="119" y="64"/>
                    <a:pt x="119" y="64"/>
                  </a:cubicBezTo>
                  <a:cubicBezTo>
                    <a:pt x="117" y="58"/>
                    <a:pt x="110" y="54"/>
                    <a:pt x="105" y="56"/>
                  </a:cubicBezTo>
                  <a:cubicBezTo>
                    <a:pt x="9" y="85"/>
                    <a:pt x="9" y="85"/>
                    <a:pt x="9" y="85"/>
                  </a:cubicBezTo>
                  <a:cubicBezTo>
                    <a:pt x="6" y="86"/>
                    <a:pt x="4" y="88"/>
                    <a:pt x="3" y="90"/>
                  </a:cubicBezTo>
                  <a:cubicBezTo>
                    <a:pt x="1" y="92"/>
                    <a:pt x="1" y="95"/>
                    <a:pt x="1" y="97"/>
                  </a:cubicBezTo>
                  <a:cubicBezTo>
                    <a:pt x="2" y="98"/>
                    <a:pt x="2" y="98"/>
                    <a:pt x="2" y="99"/>
                  </a:cubicBezTo>
                  <a:cubicBezTo>
                    <a:pt x="3" y="102"/>
                    <a:pt x="3" y="102"/>
                    <a:pt x="3" y="102"/>
                  </a:cubicBezTo>
                  <a:cubicBezTo>
                    <a:pt x="4" y="106"/>
                    <a:pt x="7" y="109"/>
                    <a:pt x="10" y="110"/>
                  </a:cubicBezTo>
                  <a:cubicBezTo>
                    <a:pt x="11" y="110"/>
                    <a:pt x="11" y="110"/>
                    <a:pt x="11" y="110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6" y="114"/>
                    <a:pt x="28" y="118"/>
                    <a:pt x="28" y="121"/>
                  </a:cubicBezTo>
                  <a:cubicBezTo>
                    <a:pt x="28" y="138"/>
                    <a:pt x="28" y="138"/>
                    <a:pt x="28" y="138"/>
                  </a:cubicBezTo>
                  <a:cubicBezTo>
                    <a:pt x="17" y="138"/>
                    <a:pt x="17" y="138"/>
                    <a:pt x="17" y="138"/>
                  </a:cubicBezTo>
                  <a:cubicBezTo>
                    <a:pt x="17" y="187"/>
                    <a:pt x="17" y="187"/>
                    <a:pt x="17" y="187"/>
                  </a:cubicBezTo>
                  <a:cubicBezTo>
                    <a:pt x="17" y="199"/>
                    <a:pt x="28" y="208"/>
                    <a:pt x="40" y="209"/>
                  </a:cubicBezTo>
                  <a:cubicBezTo>
                    <a:pt x="40" y="214"/>
                    <a:pt x="40" y="214"/>
                    <a:pt x="40" y="214"/>
                  </a:cubicBezTo>
                  <a:cubicBezTo>
                    <a:pt x="40" y="220"/>
                    <a:pt x="46" y="225"/>
                    <a:pt x="53" y="225"/>
                  </a:cubicBezTo>
                  <a:cubicBezTo>
                    <a:pt x="74" y="225"/>
                    <a:pt x="74" y="225"/>
                    <a:pt x="74" y="225"/>
                  </a:cubicBezTo>
                  <a:cubicBezTo>
                    <a:pt x="81" y="225"/>
                    <a:pt x="87" y="220"/>
                    <a:pt x="87" y="214"/>
                  </a:cubicBezTo>
                  <a:cubicBezTo>
                    <a:pt x="87" y="209"/>
                    <a:pt x="87" y="209"/>
                    <a:pt x="87" y="209"/>
                  </a:cubicBezTo>
                  <a:cubicBezTo>
                    <a:pt x="99" y="208"/>
                    <a:pt x="110" y="199"/>
                    <a:pt x="110" y="187"/>
                  </a:cubicBezTo>
                  <a:cubicBezTo>
                    <a:pt x="110" y="138"/>
                    <a:pt x="110" y="138"/>
                    <a:pt x="110" y="138"/>
                  </a:cubicBezTo>
                  <a:cubicBezTo>
                    <a:pt x="99" y="138"/>
                    <a:pt x="99" y="138"/>
                    <a:pt x="99" y="138"/>
                  </a:cubicBezTo>
                  <a:cubicBezTo>
                    <a:pt x="99" y="125"/>
                    <a:pt x="99" y="125"/>
                    <a:pt x="99" y="125"/>
                  </a:cubicBezTo>
                  <a:cubicBezTo>
                    <a:pt x="99" y="122"/>
                    <a:pt x="101" y="118"/>
                    <a:pt x="104" y="117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8" y="113"/>
                    <a:pt x="122" y="107"/>
                    <a:pt x="120" y="101"/>
                  </a:cubicBezTo>
                  <a:close/>
                  <a:moveTo>
                    <a:pt x="43" y="98"/>
                  </a:moveTo>
                  <a:cubicBezTo>
                    <a:pt x="45" y="99"/>
                    <a:pt x="46" y="100"/>
                    <a:pt x="47" y="101"/>
                  </a:cubicBezTo>
                  <a:cubicBezTo>
                    <a:pt x="48" y="103"/>
                    <a:pt x="49" y="104"/>
                    <a:pt x="49" y="106"/>
                  </a:cubicBezTo>
                  <a:cubicBezTo>
                    <a:pt x="49" y="138"/>
                    <a:pt x="49" y="138"/>
                    <a:pt x="49" y="138"/>
                  </a:cubicBezTo>
                  <a:cubicBezTo>
                    <a:pt x="35" y="138"/>
                    <a:pt x="35" y="138"/>
                    <a:pt x="35" y="138"/>
                  </a:cubicBezTo>
                  <a:cubicBezTo>
                    <a:pt x="35" y="121"/>
                    <a:pt x="35" y="121"/>
                    <a:pt x="35" y="121"/>
                  </a:cubicBezTo>
                  <a:cubicBezTo>
                    <a:pt x="35" y="116"/>
                    <a:pt x="30" y="110"/>
                    <a:pt x="25" y="108"/>
                  </a:cubicBezTo>
                  <a:cubicBezTo>
                    <a:pt x="25" y="108"/>
                    <a:pt x="24" y="108"/>
                    <a:pt x="24" y="108"/>
                  </a:cubicBezTo>
                  <a:cubicBezTo>
                    <a:pt x="13" y="104"/>
                    <a:pt x="13" y="104"/>
                    <a:pt x="13" y="104"/>
                  </a:cubicBezTo>
                  <a:cubicBezTo>
                    <a:pt x="12" y="104"/>
                    <a:pt x="12" y="104"/>
                    <a:pt x="12" y="104"/>
                  </a:cubicBezTo>
                  <a:cubicBezTo>
                    <a:pt x="10" y="104"/>
                    <a:pt x="9" y="102"/>
                    <a:pt x="9" y="101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8" y="97"/>
                    <a:pt x="8" y="97"/>
                    <a:pt x="8" y="97"/>
                  </a:cubicBezTo>
                  <a:cubicBezTo>
                    <a:pt x="7" y="96"/>
                    <a:pt x="7" y="94"/>
                    <a:pt x="8" y="93"/>
                  </a:cubicBezTo>
                  <a:cubicBezTo>
                    <a:pt x="9" y="92"/>
                    <a:pt x="10" y="91"/>
                    <a:pt x="11" y="90"/>
                  </a:cubicBezTo>
                  <a:cubicBezTo>
                    <a:pt x="12" y="90"/>
                    <a:pt x="12" y="90"/>
                    <a:pt x="12" y="90"/>
                  </a:cubicBezTo>
                  <a:cubicBezTo>
                    <a:pt x="13" y="90"/>
                    <a:pt x="13" y="90"/>
                    <a:pt x="13" y="90"/>
                  </a:cubicBezTo>
                  <a:cubicBezTo>
                    <a:pt x="24" y="86"/>
                    <a:pt x="24" y="86"/>
                    <a:pt x="24" y="86"/>
                  </a:cubicBezTo>
                  <a:cubicBezTo>
                    <a:pt x="106" y="62"/>
                    <a:pt x="106" y="62"/>
                    <a:pt x="106" y="62"/>
                  </a:cubicBezTo>
                  <a:cubicBezTo>
                    <a:pt x="107" y="62"/>
                    <a:pt x="107" y="62"/>
                    <a:pt x="108" y="62"/>
                  </a:cubicBezTo>
                  <a:cubicBezTo>
                    <a:pt x="110" y="62"/>
                    <a:pt x="112" y="63"/>
                    <a:pt x="113" y="66"/>
                  </a:cubicBezTo>
                  <a:cubicBezTo>
                    <a:pt x="114" y="69"/>
                    <a:pt x="114" y="69"/>
                    <a:pt x="114" y="69"/>
                  </a:cubicBezTo>
                  <a:cubicBezTo>
                    <a:pt x="115" y="71"/>
                    <a:pt x="114" y="72"/>
                    <a:pt x="114" y="73"/>
                  </a:cubicBezTo>
                  <a:cubicBezTo>
                    <a:pt x="113" y="74"/>
                    <a:pt x="112" y="75"/>
                    <a:pt x="111" y="76"/>
                  </a:cubicBezTo>
                  <a:cubicBezTo>
                    <a:pt x="49" y="94"/>
                    <a:pt x="49" y="94"/>
                    <a:pt x="49" y="94"/>
                  </a:cubicBezTo>
                  <a:cubicBezTo>
                    <a:pt x="39" y="97"/>
                    <a:pt x="43" y="98"/>
                    <a:pt x="43" y="98"/>
                  </a:cubicBezTo>
                  <a:close/>
                  <a:moveTo>
                    <a:pt x="111" y="109"/>
                  </a:moveTo>
                  <a:cubicBezTo>
                    <a:pt x="103" y="111"/>
                    <a:pt x="103" y="111"/>
                    <a:pt x="103" y="111"/>
                  </a:cubicBezTo>
                  <a:cubicBezTo>
                    <a:pt x="97" y="113"/>
                    <a:pt x="92" y="119"/>
                    <a:pt x="92" y="125"/>
                  </a:cubicBezTo>
                  <a:cubicBezTo>
                    <a:pt x="92" y="138"/>
                    <a:pt x="92" y="138"/>
                    <a:pt x="92" y="138"/>
                  </a:cubicBezTo>
                  <a:cubicBezTo>
                    <a:pt x="78" y="138"/>
                    <a:pt x="78" y="138"/>
                    <a:pt x="78" y="138"/>
                  </a:cubicBezTo>
                  <a:cubicBezTo>
                    <a:pt x="78" y="110"/>
                    <a:pt x="78" y="110"/>
                    <a:pt x="78" y="110"/>
                  </a:cubicBezTo>
                  <a:cubicBezTo>
                    <a:pt x="78" y="107"/>
                    <a:pt x="81" y="103"/>
                    <a:pt x="84" y="102"/>
                  </a:cubicBezTo>
                  <a:cubicBezTo>
                    <a:pt x="106" y="96"/>
                    <a:pt x="106" y="96"/>
                    <a:pt x="106" y="96"/>
                  </a:cubicBezTo>
                  <a:cubicBezTo>
                    <a:pt x="109" y="95"/>
                    <a:pt x="112" y="96"/>
                    <a:pt x="113" y="99"/>
                  </a:cubicBezTo>
                  <a:cubicBezTo>
                    <a:pt x="114" y="103"/>
                    <a:pt x="114" y="103"/>
                    <a:pt x="114" y="103"/>
                  </a:cubicBezTo>
                  <a:cubicBezTo>
                    <a:pt x="115" y="106"/>
                    <a:pt x="113" y="109"/>
                    <a:pt x="111" y="10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232112" y="2046827"/>
            <a:ext cx="1109091" cy="1056227"/>
            <a:chOff x="6232112" y="2046827"/>
            <a:chExt cx="1109091" cy="1056227"/>
          </a:xfrm>
        </p:grpSpPr>
        <p:sp>
          <p:nvSpPr>
            <p:cNvPr id="9" name="AutoShape 9"/>
            <p:cNvSpPr/>
            <p:nvPr/>
          </p:nvSpPr>
          <p:spPr>
            <a:xfrm>
              <a:off x="6232112" y="2046827"/>
              <a:ext cx="1109091" cy="1056227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527768" y="2381536"/>
              <a:ext cx="546354" cy="546164"/>
            </a:xfrm>
            <a:custGeom>
              <a:rect l="l" t="t" r="r" b="b"/>
              <a:pathLst>
                <a:path w="347" h="347">
                  <a:moveTo>
                    <a:pt x="174" y="0"/>
                  </a:moveTo>
                  <a:cubicBezTo>
                    <a:pt x="78" y="0"/>
                    <a:pt x="0" y="78"/>
                    <a:pt x="0" y="174"/>
                  </a:cubicBezTo>
                  <a:cubicBezTo>
                    <a:pt x="0" y="269"/>
                    <a:pt x="78" y="347"/>
                    <a:pt x="174" y="347"/>
                  </a:cubicBezTo>
                  <a:cubicBezTo>
                    <a:pt x="269" y="347"/>
                    <a:pt x="347" y="269"/>
                    <a:pt x="347" y="174"/>
                  </a:cubicBezTo>
                  <a:cubicBezTo>
                    <a:pt x="347" y="78"/>
                    <a:pt x="269" y="0"/>
                    <a:pt x="174" y="0"/>
                  </a:cubicBezTo>
                  <a:close/>
                  <a:moveTo>
                    <a:pt x="332" y="166"/>
                  </a:moveTo>
                  <a:cubicBezTo>
                    <a:pt x="283" y="166"/>
                    <a:pt x="283" y="166"/>
                    <a:pt x="283" y="166"/>
                  </a:cubicBezTo>
                  <a:cubicBezTo>
                    <a:pt x="281" y="107"/>
                    <a:pt x="261" y="55"/>
                    <a:pt x="231" y="26"/>
                  </a:cubicBezTo>
                  <a:cubicBezTo>
                    <a:pt x="288" y="48"/>
                    <a:pt x="329" y="102"/>
                    <a:pt x="332" y="166"/>
                  </a:cubicBezTo>
                  <a:close/>
                  <a:moveTo>
                    <a:pt x="174" y="332"/>
                  </a:moveTo>
                  <a:cubicBezTo>
                    <a:pt x="165" y="330"/>
                    <a:pt x="148" y="277"/>
                    <a:pt x="147" y="181"/>
                  </a:cubicBezTo>
                  <a:cubicBezTo>
                    <a:pt x="200" y="181"/>
                    <a:pt x="200" y="181"/>
                    <a:pt x="200" y="181"/>
                  </a:cubicBezTo>
                  <a:cubicBezTo>
                    <a:pt x="199" y="277"/>
                    <a:pt x="183" y="330"/>
                    <a:pt x="174" y="332"/>
                  </a:cubicBezTo>
                  <a:close/>
                  <a:moveTo>
                    <a:pt x="147" y="166"/>
                  </a:moveTo>
                  <a:cubicBezTo>
                    <a:pt x="148" y="70"/>
                    <a:pt x="165" y="17"/>
                    <a:pt x="174" y="15"/>
                  </a:cubicBezTo>
                  <a:cubicBezTo>
                    <a:pt x="174" y="15"/>
                    <a:pt x="174" y="15"/>
                    <a:pt x="174" y="15"/>
                  </a:cubicBezTo>
                  <a:cubicBezTo>
                    <a:pt x="183" y="17"/>
                    <a:pt x="199" y="70"/>
                    <a:pt x="200" y="166"/>
                  </a:cubicBezTo>
                  <a:lnTo>
                    <a:pt x="147" y="166"/>
                  </a:lnTo>
                  <a:close/>
                  <a:moveTo>
                    <a:pt x="153" y="19"/>
                  </a:moveTo>
                  <a:cubicBezTo>
                    <a:pt x="138" y="51"/>
                    <a:pt x="133" y="118"/>
                    <a:pt x="133" y="166"/>
                  </a:cubicBezTo>
                  <a:cubicBezTo>
                    <a:pt x="79" y="166"/>
                    <a:pt x="79" y="166"/>
                    <a:pt x="79" y="166"/>
                  </a:cubicBezTo>
                  <a:cubicBezTo>
                    <a:pt x="81" y="94"/>
                    <a:pt x="112" y="34"/>
                    <a:pt x="153" y="19"/>
                  </a:cubicBezTo>
                  <a:close/>
                  <a:moveTo>
                    <a:pt x="133" y="181"/>
                  </a:moveTo>
                  <a:cubicBezTo>
                    <a:pt x="133" y="229"/>
                    <a:pt x="138" y="296"/>
                    <a:pt x="153" y="329"/>
                  </a:cubicBezTo>
                  <a:cubicBezTo>
                    <a:pt x="112" y="313"/>
                    <a:pt x="81" y="254"/>
                    <a:pt x="79" y="181"/>
                  </a:cubicBezTo>
                  <a:lnTo>
                    <a:pt x="133" y="181"/>
                  </a:lnTo>
                  <a:close/>
                  <a:moveTo>
                    <a:pt x="194" y="329"/>
                  </a:moveTo>
                  <a:cubicBezTo>
                    <a:pt x="209" y="296"/>
                    <a:pt x="214" y="229"/>
                    <a:pt x="215" y="181"/>
                  </a:cubicBezTo>
                  <a:cubicBezTo>
                    <a:pt x="268" y="181"/>
                    <a:pt x="268" y="181"/>
                    <a:pt x="268" y="181"/>
                  </a:cubicBezTo>
                  <a:cubicBezTo>
                    <a:pt x="266" y="254"/>
                    <a:pt x="235" y="313"/>
                    <a:pt x="194" y="329"/>
                  </a:cubicBezTo>
                  <a:close/>
                  <a:moveTo>
                    <a:pt x="215" y="166"/>
                  </a:moveTo>
                  <a:cubicBezTo>
                    <a:pt x="214" y="118"/>
                    <a:pt x="209" y="51"/>
                    <a:pt x="194" y="19"/>
                  </a:cubicBezTo>
                  <a:cubicBezTo>
                    <a:pt x="235" y="34"/>
                    <a:pt x="266" y="94"/>
                    <a:pt x="268" y="166"/>
                  </a:cubicBezTo>
                  <a:lnTo>
                    <a:pt x="215" y="166"/>
                  </a:lnTo>
                  <a:close/>
                  <a:moveTo>
                    <a:pt x="117" y="26"/>
                  </a:moveTo>
                  <a:cubicBezTo>
                    <a:pt x="87" y="55"/>
                    <a:pt x="66" y="107"/>
                    <a:pt x="64" y="166"/>
                  </a:cubicBezTo>
                  <a:cubicBezTo>
                    <a:pt x="15" y="166"/>
                    <a:pt x="15" y="166"/>
                    <a:pt x="15" y="166"/>
                  </a:cubicBezTo>
                  <a:cubicBezTo>
                    <a:pt x="18" y="102"/>
                    <a:pt x="59" y="48"/>
                    <a:pt x="117" y="26"/>
                  </a:cubicBezTo>
                  <a:close/>
                  <a:moveTo>
                    <a:pt x="15" y="181"/>
                  </a:moveTo>
                  <a:cubicBezTo>
                    <a:pt x="64" y="181"/>
                    <a:pt x="64" y="181"/>
                    <a:pt x="64" y="181"/>
                  </a:cubicBezTo>
                  <a:cubicBezTo>
                    <a:pt x="66" y="241"/>
                    <a:pt x="87" y="292"/>
                    <a:pt x="117" y="322"/>
                  </a:cubicBezTo>
                  <a:cubicBezTo>
                    <a:pt x="59" y="300"/>
                    <a:pt x="18" y="245"/>
                    <a:pt x="15" y="181"/>
                  </a:cubicBezTo>
                  <a:close/>
                  <a:moveTo>
                    <a:pt x="231" y="322"/>
                  </a:moveTo>
                  <a:cubicBezTo>
                    <a:pt x="261" y="292"/>
                    <a:pt x="281" y="241"/>
                    <a:pt x="283" y="181"/>
                  </a:cubicBezTo>
                  <a:cubicBezTo>
                    <a:pt x="332" y="181"/>
                    <a:pt x="332" y="181"/>
                    <a:pt x="332" y="181"/>
                  </a:cubicBezTo>
                  <a:cubicBezTo>
                    <a:pt x="329" y="245"/>
                    <a:pt x="288" y="300"/>
                    <a:pt x="231" y="3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924871" y="3598354"/>
            <a:ext cx="1109091" cy="1054132"/>
            <a:chOff x="3924871" y="3598354"/>
            <a:chExt cx="1109091" cy="1054132"/>
          </a:xfrm>
        </p:grpSpPr>
        <p:sp>
          <p:nvSpPr>
            <p:cNvPr id="12" name="AutoShape 12"/>
            <p:cNvSpPr/>
            <p:nvPr/>
          </p:nvSpPr>
          <p:spPr>
            <a:xfrm>
              <a:off x="3924871" y="3598354"/>
              <a:ext cx="1109091" cy="1054132"/>
            </a:xfrm>
            <a:prstGeom prst="pentagon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154710" y="3974592"/>
              <a:ext cx="649605" cy="444722"/>
            </a:xfrm>
            <a:custGeom>
              <a:rect l="l" t="t" r="r" b="b"/>
              <a:pathLst>
                <a:path w="412" h="283">
                  <a:moveTo>
                    <a:pt x="340" y="283"/>
                  </a:moveTo>
                  <a:cubicBezTo>
                    <a:pt x="73" y="283"/>
                    <a:pt x="73" y="283"/>
                    <a:pt x="73" y="283"/>
                  </a:cubicBezTo>
                  <a:cubicBezTo>
                    <a:pt x="73" y="283"/>
                    <a:pt x="72" y="283"/>
                    <a:pt x="72" y="283"/>
                  </a:cubicBezTo>
                  <a:cubicBezTo>
                    <a:pt x="32" y="282"/>
                    <a:pt x="0" y="249"/>
                    <a:pt x="0" y="209"/>
                  </a:cubicBezTo>
                  <a:cubicBezTo>
                    <a:pt x="0" y="169"/>
                    <a:pt x="31" y="137"/>
                    <a:pt x="70" y="135"/>
                  </a:cubicBezTo>
                  <a:cubicBezTo>
                    <a:pt x="67" y="126"/>
                    <a:pt x="66" y="117"/>
                    <a:pt x="66" y="107"/>
                  </a:cubicBezTo>
                  <a:cubicBezTo>
                    <a:pt x="66" y="48"/>
                    <a:pt x="114" y="0"/>
                    <a:pt x="173" y="0"/>
                  </a:cubicBezTo>
                  <a:cubicBezTo>
                    <a:pt x="217" y="0"/>
                    <a:pt x="257" y="27"/>
                    <a:pt x="273" y="69"/>
                  </a:cubicBezTo>
                  <a:cubicBezTo>
                    <a:pt x="273" y="69"/>
                    <a:pt x="273" y="69"/>
                    <a:pt x="273" y="69"/>
                  </a:cubicBezTo>
                  <a:cubicBezTo>
                    <a:pt x="311" y="69"/>
                    <a:pt x="343" y="98"/>
                    <a:pt x="346" y="135"/>
                  </a:cubicBezTo>
                  <a:cubicBezTo>
                    <a:pt x="384" y="139"/>
                    <a:pt x="413" y="171"/>
                    <a:pt x="413" y="209"/>
                  </a:cubicBezTo>
                  <a:cubicBezTo>
                    <a:pt x="413" y="249"/>
                    <a:pt x="381" y="282"/>
                    <a:pt x="341" y="283"/>
                  </a:cubicBezTo>
                  <a:cubicBezTo>
                    <a:pt x="340" y="283"/>
                    <a:pt x="340" y="283"/>
                    <a:pt x="340" y="283"/>
                  </a:cubicBezTo>
                  <a:close/>
                  <a:moveTo>
                    <a:pt x="73" y="268"/>
                  </a:moveTo>
                  <a:cubicBezTo>
                    <a:pt x="339" y="268"/>
                    <a:pt x="339" y="268"/>
                    <a:pt x="339" y="268"/>
                  </a:cubicBezTo>
                  <a:cubicBezTo>
                    <a:pt x="339" y="268"/>
                    <a:pt x="340" y="268"/>
                    <a:pt x="340" y="268"/>
                  </a:cubicBezTo>
                  <a:cubicBezTo>
                    <a:pt x="372" y="268"/>
                    <a:pt x="398" y="241"/>
                    <a:pt x="398" y="209"/>
                  </a:cubicBezTo>
                  <a:cubicBezTo>
                    <a:pt x="398" y="176"/>
                    <a:pt x="372" y="150"/>
                    <a:pt x="339" y="150"/>
                  </a:cubicBezTo>
                  <a:cubicBezTo>
                    <a:pt x="335" y="150"/>
                    <a:pt x="332" y="146"/>
                    <a:pt x="332" y="142"/>
                  </a:cubicBezTo>
                  <a:cubicBezTo>
                    <a:pt x="332" y="110"/>
                    <a:pt x="305" y="83"/>
                    <a:pt x="273" y="83"/>
                  </a:cubicBezTo>
                  <a:cubicBezTo>
                    <a:pt x="271" y="83"/>
                    <a:pt x="270" y="83"/>
                    <a:pt x="268" y="84"/>
                  </a:cubicBezTo>
                  <a:cubicBezTo>
                    <a:pt x="265" y="84"/>
                    <a:pt x="262" y="82"/>
                    <a:pt x="261" y="79"/>
                  </a:cubicBezTo>
                  <a:cubicBezTo>
                    <a:pt x="248" y="40"/>
                    <a:pt x="213" y="15"/>
                    <a:pt x="173" y="15"/>
                  </a:cubicBezTo>
                  <a:cubicBezTo>
                    <a:pt x="122" y="15"/>
                    <a:pt x="81" y="56"/>
                    <a:pt x="81" y="107"/>
                  </a:cubicBezTo>
                  <a:cubicBezTo>
                    <a:pt x="81" y="118"/>
                    <a:pt x="83" y="129"/>
                    <a:pt x="87" y="140"/>
                  </a:cubicBezTo>
                  <a:cubicBezTo>
                    <a:pt x="88" y="142"/>
                    <a:pt x="87" y="145"/>
                    <a:pt x="86" y="147"/>
                  </a:cubicBezTo>
                  <a:cubicBezTo>
                    <a:pt x="84" y="149"/>
                    <a:pt x="82" y="150"/>
                    <a:pt x="79" y="150"/>
                  </a:cubicBezTo>
                  <a:cubicBezTo>
                    <a:pt x="77" y="150"/>
                    <a:pt x="75" y="150"/>
                    <a:pt x="73" y="150"/>
                  </a:cubicBezTo>
                  <a:cubicBezTo>
                    <a:pt x="41" y="150"/>
                    <a:pt x="14" y="176"/>
                    <a:pt x="14" y="209"/>
                  </a:cubicBezTo>
                  <a:cubicBezTo>
                    <a:pt x="14" y="241"/>
                    <a:pt x="41" y="268"/>
                    <a:pt x="73" y="268"/>
                  </a:cubicBezTo>
                  <a:cubicBezTo>
                    <a:pt x="73" y="268"/>
                    <a:pt x="73" y="268"/>
                    <a:pt x="73" y="26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14" name="Connector 14"/>
          <p:cNvCxnSpPr/>
          <p:nvPr/>
        </p:nvCxnSpPr>
        <p:spPr>
          <a:xfrm>
            <a:off x="2517318" y="3043767"/>
            <a:ext cx="1407583" cy="95673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5034034" y="3103033"/>
            <a:ext cx="1409700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6" name="Connector 16"/>
          <p:cNvCxnSpPr/>
          <p:nvPr/>
        </p:nvCxnSpPr>
        <p:spPr>
          <a:xfrm flipH="1" flipV="1">
            <a:off x="7129534" y="3103033"/>
            <a:ext cx="1407584" cy="8974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6623651" y="-565151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193034" y="-342900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麻疹及其预防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154710" y="4728342"/>
            <a:ext cx="2553340" cy="1269499"/>
            <a:chOff x="4154710" y="4728342"/>
            <a:chExt cx="2553340" cy="1269499"/>
          </a:xfrm>
        </p:grpSpPr>
        <p:sp>
          <p:nvSpPr>
            <p:cNvPr id="42" name="TextBox 42"/>
            <p:cNvSpPr txBox="1"/>
            <p:nvPr/>
          </p:nvSpPr>
          <p:spPr>
            <a:xfrm>
              <a:off x="4154710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预防麻疹的主要措施包括接种麻疹疫苗、避免接触感染者、开窗通风等。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8799789" y="4728342"/>
            <a:ext cx="2553340" cy="1269499"/>
            <a:chOff x="8799789" y="4728342"/>
            <a:chExt cx="2553340" cy="1269499"/>
          </a:xfrm>
        </p:grpSpPr>
        <p:sp>
          <p:nvSpPr>
            <p:cNvPr id="44" name="TextBox 44"/>
            <p:cNvSpPr txBox="1"/>
            <p:nvPr/>
          </p:nvSpPr>
          <p:spPr>
            <a:xfrm>
              <a:off x="8799789" y="4728342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麻疹病毒对热敏感，加热至56℃持续30分钟即可灭活。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202747" y="1746786"/>
            <a:ext cx="2553340" cy="1269499"/>
            <a:chOff x="3202747" y="1746786"/>
            <a:chExt cx="2553340" cy="1269499"/>
          </a:xfrm>
        </p:grpSpPr>
        <p:sp>
          <p:nvSpPr>
            <p:cNvPr id="46" name="TextBox 46"/>
            <p:cNvSpPr txBox="1"/>
            <p:nvPr/>
          </p:nvSpPr>
          <p:spPr>
            <a:xfrm>
              <a:off x="3202747" y="1746786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麻疹是一种由麻疹病毒引起的急性呼吸道传染病，主要通过飞沫传播。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15038" y="1615818"/>
            <a:ext cx="2553340" cy="1269499"/>
            <a:chOff x="7815038" y="1615818"/>
            <a:chExt cx="2553340" cy="1269499"/>
          </a:xfrm>
        </p:grpSpPr>
        <p:sp>
          <p:nvSpPr>
            <p:cNvPr id="48" name="TextBox 48"/>
            <p:cNvSpPr txBox="1"/>
            <p:nvPr/>
          </p:nvSpPr>
          <p:spPr>
            <a:xfrm>
              <a:off x="7815038" y="1615818"/>
              <a:ext cx="2553340" cy="126949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麻疹高发季节应避免前往人群密集的场所，如医院、学校等。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00" r="2190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疟疾及其预防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疟疾是一种由疟原虫引起的寄生虫病，主要通过蚊虫叮咬传播。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预防疟疾的主要措施包括使用防蚊液、穿长袖长裤、使用蚊帐等。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疟疾高发地区应避免前往野外或偏远地区，尽量减少暴露在蚊虫中。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疟疾原虫对热敏感，加热至40℃以上即可杀死。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https://d.book118.com/405230132214011042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2024-09-03T21:58:55.254</cp:lastPrinted>
  <dcterms:created xsi:type="dcterms:W3CDTF">2024-09-03T13:58:55Z</dcterms:created>
  <dcterms:modified xsi:type="dcterms:W3CDTF">2024-09-03T13:58:57Z</dcterms:modified>
</cp:coreProperties>
</file>