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8ED11C-60CC-4002-8716-65161FBE62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DA4BA8-5545-4901-AA3B-561637D44E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BDA2FF-4D0F-4D28-9635-24255B4468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BB6B9A-000A-49B1-AD48-D941EA0AD5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95D7A2B-7E3B-4EB1-82E5-408FACB25F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6BF2DE-E5EE-45E6-8A3F-D223B310E8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ECB596B-F397-4C32-9650-BD3F897D3E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067778-3743-48C7-A091-2AD1793F6E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379EE0-9107-4B5B-90CF-56860D7E85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8D4FC7-C55F-443D-83E0-5B5CC04BDB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BA7D44-2C87-4510-AFB5-3D087B33A8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5233011103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护士进修对患者安全的保障措施研究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护士进修对患者安全的重要性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护士进修的课程设置与教学方法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护士进修对患者安全保障措施的实施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护士进修对患者安全保障措施的效果评价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疗技术的不断发展和医疗服务的不断提升，护士作为医疗团队中不可或缺的一员，其专业能力和素质对患者的安全和医疗质量有着至关重要的影响。因此，护士进修不仅是护士个人职业发展的需要，更是提高医疗服务水平和保障患者安全的重要举措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患者安全问题的严峻性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患者安全问题越来越受到社会的广泛关注。医疗事故、医疗纠纷等问题的频发，不仅给患者带来了巨大的身心痛苦，也严重损害了医疗机构的声誉和形象。因此，加强护士进修，提高护士的专业能力和素质，对于保障患者安全、减少医疗纠纷具有十分重要的意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护士进修的重要性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研究目的：本研究旨在通过探讨护士进修对患者安全的保障措施，分析护士进修对患者安全的影响及其作用机制，为提高护士的专业能力和素质、保障患者安全提供理论支持和实践指导。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750373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研究问题：本研究主要围绕以下几个问题展开探讨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83168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护士进修对患者安全的影响具体表现在哪些方面？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21376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护士进修对患者安全的作用机制是什么？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595840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如何通过护士进修来更好地保障患者安全？</a:t>
            </a:r>
          </a:p>
        </p:txBody>
      </p:sp>
      <p:sp>
        <p:nvSpPr>
          <p:cNvPr id="7" name="AutoShape 7"/>
          <p:cNvSpPr/>
          <p:nvPr/>
        </p:nvSpPr>
        <p:spPr>
          <a:xfrm>
            <a:off x="578634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831040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AutoShape 9"/>
          <p:cNvSpPr/>
          <p:nvPr/>
        </p:nvSpPr>
        <p:spPr>
          <a:xfrm>
            <a:off x="2918687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3171093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1" name="AutoShape 11"/>
          <p:cNvSpPr/>
          <p:nvPr/>
        </p:nvSpPr>
        <p:spPr>
          <a:xfrm>
            <a:off x="5251482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503888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489690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7742096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764154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0016560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研究目的和问题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护士进修对患者安全的重要性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提高护士的专业技能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深入学习专科护理知识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通过进修学习，护士可以更加深入地掌握专科护理的理论知识和实践技能，提高护理水平。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掌握新技术和新方法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进修过程中，护士可以接触到最新的医疗技术和护理方法，从而更好地满足患者的需求。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提高操作技能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通过实践操作和模拟训练，护士可以熟练掌握各种护理操作技能，减少操作失误，保障患者安全。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进修教育可以加强护士对患者安全的认识，使其更加重视患者安全工作。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强化患者安全观念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通过学习和实践，护士可以更加准确地评估患者的风险状况，及时采取预防措施。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提高风险评估能力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500" r="16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542" r="165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进修过程中，护士可以与来自不同科室和医院的同行交流学习，培养团队协作精神，共同维护患者安全。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培养团队协作精神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增强护士的安全意识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5750" r="1575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通过模拟演练和案例分析等方式，提高护士在紧急情况下的快速反应和正确处置能力。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加强应急演练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进修过程中，护士可以学习到各种急救技能和方法，如心肺复苏、止血包扎等，以便在紧急情况下及时救治患者。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学习急救技能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进修教育可以帮助护士掌握危重患者的护理要点和技巧，提高其对危重患者的护理能力和水平。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掌握危重患者护理要点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提升护士的应急处理能力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护士进修的课程设置与教学方法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781" r="2578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包括患者安全的基本概念、原则、风险评估及预防措施等。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患者安全理论知识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针对各类医疗设备和器械的操作技能进行培训和考核，确保护士能够熟练掌握。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临床操作技能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培训护士如何与患者及其家属进行有效沟通，以及如何进行患者教育，提高患者的自我保健意识和能力。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沟通技巧和患者教育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加强护士对医疗法律法规和伦理道德的学习和理解，提高护士的法律意识和职业道德水平。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法律法规和伦理道德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课程设置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542" r="165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在线学习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利用网络平台提供丰富的在线课程和学习资源，方便护士随时随地进行学习。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理论授课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采用讲座、案例分析、小组讨论等方式，使护士全面了解和掌握患者安全相关知识。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实践操作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通过模拟训练、临床实习等方式，让护士在实际操作中不断磨练技能，提高操作水平。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https://d.book118.com/405233011103011121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Arial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2024-09-24T05:22:41.279</cp:lastPrinted>
  <dcterms:created xsi:type="dcterms:W3CDTF">2024-09-23T21:22:41Z</dcterms:created>
  <dcterms:modified xsi:type="dcterms:W3CDTF">2024-09-23T21:22:43Z</dcterms:modified>
</cp:coreProperties>
</file>