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5AAFE-4B04-4A25-BC00-46BF6D3CF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BC939-DF90-4576-8ABD-AC50BB39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6334D-4E53-4AC7-A786-FE2F100C1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D2446-651F-4D2B-B602-0FBB6BAD3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7565B-F498-48DC-A01A-641A13BB8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F4BED-BAC7-4E52-ADD0-0C7AFBF6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39411-964C-4C0A-AA5E-2361966F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4E44E-DF0B-45F0-A06D-5DCC633D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7AE4A-CEBC-4F9F-BC33-C6E0A5D39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31079-38BB-4F48-9C92-673E9F39A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819B7-5621-4DD1-9201-9E448618E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5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7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413313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8579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400" b="1" err="1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常见危急值临床意义及护理措施</a:t>
            </a:r>
            <a:r>
              <a:rPr lang="en-US" altLang="zh-CN" sz="4400" b="1" err="1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</a:t>
            </a:r>
            <a:endParaRPr lang="en-US" sz="4400" b="1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2025" err="1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2025" err="1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</a:t>
            </a: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常见危急值概述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常见危急值分类及临床意义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常见危急值护理措施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危急值案例分析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常见危急值概述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危急值的定义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危急值是指患者生命体征、检验指标等出现严重异常，可能导致生命危险的情况。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危急值通常由医生根据患者的病情和临床经验确定，并记录在病历中。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危急值标准因医院、科室和病种而异，但一般包括血压、心率、呼吸频率、血氧饱和度、血糖、血钾、血钙等指标。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危急值提醒医护人员及时采取措施，保障患者生命安全。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危急值有助于早期发现潜在的疾病或并发症，为患者提供更好的治疗效果。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危急值有助于评估患者的病情严重程度，为医生制定治疗方案提供依据。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危急值的处理流程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当检测到危急值时，检测人员应立即确认并报告给医生或护士。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医护人员接到报告后应立即评估患者情况，并根据病情采取相应的急救措施。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医护人员应密切监测患者生命体征，及时调整治疗方案，确保患者安全。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医护人员应记录危急值处理过程，并定期对危急值处理情况进行总结和改进。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常见危急值分类及临床意义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红细胞计数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血红蛋白浓度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血小板计数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血液类危急值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低于正常值提示贫血，高于正常值可能存在红细胞增多症。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低于正常值提示贫血，高于正常值可能存在红细胞增多症。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低于正常值可能存在出血风险，高于正常值可能存在血栓形成风险。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低于正常值可能存在感染风险，高于正常值可能存在炎症或恶性肿瘤。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低于正常值可能存在心动过缓，高于正常值可能存在心动过速。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心电图异常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如ST段抬高、T波倒置等，提示心肌缺血或心肌梗死。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低于正常值可能存在休克，高于正常值可能存在高血压急症。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心脏类危急值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低于正常值可能存在低氧血症，高于正常值可能存在高碳酸血症。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血氧饱和度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低于正常值可能存在呼吸衰竭，高于正常值可能存在呼吸窘迫综合征。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pH、PaCO₂、PaO₂等指标异常提示呼吸功能不全或酸碱平衡失调。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呼吸类危急值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高于正常值可能存在肾功能不全或肾衰竭。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血肌酐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高于正常值可能存在肾功能不全或肾衰竭。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尿素氮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高于正常值可能存在痛风或肾功能不全。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肾脏类危急值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低于正常值可能存在低血糖症，高于正常值可能存在糖尿病酮症酸中毒或高渗高血糖综合征。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低于正常值可能存在低钾血症，高于正常值可能存在高钾血症。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内分泌类危急值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常见危急值护理措施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立即启动急救流程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一旦发现危急值，应立即报告医生并启动急救流程，确保患者得到及时救治。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迅速为患者建立静脉通道，以便及时给药和补充液体。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确保患者呼吸道畅通，必要时给予吸氧或使用呼吸机辅助呼吸。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密切监测患者的生命体征，如心率、血压、呼吸、体温等，及时发现异常情况。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https://d.book118.com/405241331300011112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2024-09-19T06:27:47.333</cp:lastPrinted>
  <dcterms:created xsi:type="dcterms:W3CDTF">2024-09-18T22:27:47Z</dcterms:created>
  <dcterms:modified xsi:type="dcterms:W3CDTF">2024-09-18T22:27:49Z</dcterms:modified>
</cp:coreProperties>
</file>