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4ACAC-43F6-4B95-BF6B-AE8D51ADD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1A74F-D9B8-437A-9F77-708A88482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83E3D-EFDC-4640-931E-DE8FFCC8D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539C2-4239-4993-B21F-F02618C6A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E6335-2832-4818-8B52-61544FD4B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7C913-14C6-4893-A075-9341E8B9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CC483-4CE3-4DCB-B835-5D1EE8BB7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BB57E-BBEC-4B1D-BFA9-1C806432A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19EA4-FFE7-451C-8952-56F0AEBE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1E568-35C1-4001-A66A-4BF4212A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1C9DD-30F3-4820-81A3-65FE08D14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4200212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幼儿教师十一月工作总结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十一月工作回顾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改进措施与下一步计划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对十一月的工作进行全面梳理，展示本月的工作成果和亮点。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分析工作中存在的问题和不足，提出改进措施，为下月工作提供参考。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分享本月工作中的经验和教训，促进团队成员之间的交流和学习。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包括教学计划执行、课堂活动组织、学生表现评估等方面。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包括学生行为规范、心理健康辅导、家校沟通等方面。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包括与同事、领导、家长之间的沟通和协作情况。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十一月工作回顾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本月我根据教学大纲和幼儿的兴趣特点，精心设计了多样化的课程活动，包括故事讲述、手工制作、音乐律动等，有效激发了幼儿的学习兴趣和创造力。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针对幼儿的不同学习风格和需求，我积极尝试新的教学方法，如合作学习、项目式学习等，提高了教学效果和幼儿的参与度。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通过对幼儿的学习表现和作品进行定期评估，我及时发现了教学中存在的问题和不足，并积极进行反思和改进，为下月的教学工作提供了有益的参考。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教育评估与反思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61" r="1196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班级纪律维护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我注重培养幼儿的自律意识和规则意识，通过明确的指令和示范，引导幼儿养成良好的行为习惯和班级纪律。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个性化关注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我密切关注每个幼儿的情绪变化和行为表现，及时给予个性化的关爱和支持，帮助幼儿建立积极的自我认同和自信心。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我积极与家长沟通合作，共同关注幼儿的成长和发展，通过家园联系册、电话沟通等方式，及时反馈幼儿的在园表现，促进家园共育工作的深入开展。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个别家长沟通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针对部分幼儿存在的特殊问题和需求，我主动与家长进行个别沟通，提供专业的指导和建议，帮助家长更好地理解和支持幼儿的发展。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家长会议组织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本月我成功组织了一次家长会议，向家长介绍了幼儿园的教育理念和教学计划，同时听取了家长的意见和建议，为家园合作打下了坚实的基础。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家园互动平台维护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我积极维护幼儿园的家园互动平台，定期发布幼儿在园的学习和生活照片以及教育资讯，增强了家长对幼儿园的信任感和满意度。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家长沟通工作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重点成果展示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课程设计与实施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成功设计并实施了适应幼儿发展的多元化课程，包括语言、数学、科学、艺术等领域，丰富了幼儿的学习体验。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尝试采用游戏化、情境化等教学方法，提高了幼儿的参与度和学习兴趣。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教育评估与反馈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定期对幼儿的学习情况进行评估，及时向家长反馈幼儿的学习进度和表现，为家长提供了有针对性的教育建议。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通过引导和示范，帮助幼儿建立了良好的行为习惯和规则意识，提高了幼儿的自律性和团队协作能力。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学生行为规范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关注幼儿的心理需求，积极开展心理健康教育和心理辅导，促进了幼儿的身心健康发展。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严格执行幼儿园的安全管理制度，确保了幼儿在园期间的人身安全和健康。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https://d.book118.com/405242002122011043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2024-09-05T04:01:50.855</cp:lastPrinted>
  <dcterms:created xsi:type="dcterms:W3CDTF">2024-09-04T20:01:50Z</dcterms:created>
  <dcterms:modified xsi:type="dcterms:W3CDTF">2024-09-04T20:01:53Z</dcterms:modified>
</cp:coreProperties>
</file>