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7A4D1-DBD5-4545-908E-AEC5C57AC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D939D-59F9-424C-BBAB-1A74B6EDA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AC432-03C6-439E-800F-C5CABFA25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FE945-A85D-4CD2-BE11-410544787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55085-0E42-4209-806B-AC5D3A813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7EFCF5-DFD5-418A-90A5-34D828F33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54BDD-F7A9-4B35-A108-6FEE788A7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43936-708B-45A2-B87F-B4EFC9FB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7A476-17EE-4D01-B415-6E724D0CC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17CC3-B0E6-44B5-B57A-C7F57DE10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8AFF1-2B53-4302-BE4D-14B9C4554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43111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生产特种设备培训\n## 1.特种设备的基本概念与分类\n### 1.1特种设备的定义及其重要性\n### 1.2特种设备的分类与用途\n### 1.3特种设备行业的发展趋势\n## 2.安全生产特种设备法律法规\n### 2.1特种设备安全法律法规体系\n### 2.2特种设备生产、经营、使用单位的安全职责\n### 2.3特种设备事故的调查与处理\n## 3.特种设备的安全管理\n### 3.1特种设备的安全管理制度\n### 3.2特种设备的定期检验与维护保养\n### 3.3特种设备的安全操作规程与应急预案\n## 4.特种设备作业人员的培训与考核\n### 4.1特种设备作业人员的培训要求\n### 4.2特种设备作业人员的考核标准\n### 4.3特种设备作业人员的培训与考核流程\n## 5.特种设备典型事故案例分析\n### 5.1特种设备事故的原因分析\n### 5.2特种设备事故的经验教训\n### 5.3预防特种设备事故的措施建议\n## 6.特种设备安全管理的未来展望\n### 6.1特种设备安全管理的科技创新\n### 6.2特种设备安全管理的国际合作\n### 6.3特种设备安全管理的长远规划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安全生产特种设备培训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特种设备的基本概念与分类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特种设备是指具有特定用途和危险性的设备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特定用途：如锅炉、压力容器、电梯、起重机械等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危险性：如高温、高压、易燃、易爆等</a:t>
                </a:r>
                <a:endParaRPr/>
              </a:p>
            </p:txBody>
          </p:sp>
          <p:sp>
            <p:nvSpPr>
              <p:cNvPr id="21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特种设备在工业生产、日常生活中发挥着重要作用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工业生产：如化工、石油、电力等行业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日常生活：如商场、酒店、住宅小区等</a:t>
                </a:r>
                <a:endParaRPr/>
              </a:p>
            </p:txBody>
          </p:sp>
          <p:sp>
            <p:nvSpPr>
              <p:cNvPr id="21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特种设备的安全运行关系到人民群众生命财产安全和经济社会稳定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特种设备事故可能导致人员伤亡和财产损失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特种设备事故可能引发社会舆论关注和心理恐慌</a:t>
                </a:r>
                <a:endParaRPr/>
              </a:p>
            </p:txBody>
          </p:sp>
          <p:sp>
            <p:nvSpPr>
              <p:cNvPr id="21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特种设备的定义及其重要性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锅炉：用于产生蒸汽或热水，如工业锅炉、生活锅炉等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压力容器：用于储存和输送气体或液体，如氧气瓶、储罐等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电梯：用于垂直运输人员或货物，如乘客电梯、货梯等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起重机械：用于垂直提升重物，如塔吊、吊车等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场（厂）内专用机动车辆：用于工厂、仓库等场所内运输货物，如叉车、电瓶车等</a:t>
                </a:r>
                <a:endParaRPr/>
              </a:p>
            </p:txBody>
          </p:sp>
          <p:sp>
            <p:nvSpPr>
              <p:cNvPr id="22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特种设备主要分为以下几类</a:t>
                </a:r>
                <a:endParaRPr/>
              </a:p>
            </p:txBody>
          </p:sp>
          <p:sp>
            <p:nvSpPr>
              <p:cNvPr id="22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制造业：如化工、石油、电力、钢铁等行业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基础设施建设：如桥梁、隧道、道路、水利工程等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服务业：如商场、酒店、住宅小区、医院等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公共安全：如消防、警察、环保等</a:t>
                </a:r>
                <a:endParaRPr/>
              </a:p>
            </p:txBody>
          </p:sp>
          <p:sp>
            <p:nvSpPr>
              <p:cNvPr id="22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特种设备的用途广泛，涉及到各个行业和领域</a:t>
                </a:r>
                <a:endParaRPr/>
              </a:p>
            </p:txBody>
          </p:sp>
          <p:sp>
            <p:nvSpPr>
              <p:cNvPr id="23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特种设备的分类与用途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特种设备行业不断发展壮大，市场需求持续增长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随着工业化进程的推进，特种设备在工业生产中的应用越来越广泛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随着城市化进程的推进，特种设备在日常生活中的应用越来越普及</a:t>
                </a:r>
                <a:endParaRPr/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特种设备行业技术创新不断，智能化、环保化成为发展趋势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如物联网、大数据、人工智能等技术在特种设备监控、诊断等方面的应用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如清洁能源、低排放、低噪音等技术在特种设备设计、制造等方面的应用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特种设备行业监管力度不断加强，安全性能要求不断提高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政府不断加强特种设备法律法规的制定和完善，提高监管力度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特种设备生产企业不断加强自身质量管理，提高产品安全性能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特种设备行业的发展趋势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安全生产特种设备法律法规</a:t>
            </a:r>
            <a:endParaRPr/>
          </a:p>
        </p:txBody>
      </p:sp>
      <p:sp>
        <p:nvSpPr>
          <p:cNvPr id="24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4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特种设备安全法律法规体系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特种设备安全法律法规体系主要包括以下几方面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特种设备安全法律法规：如《特种设备安全法》、《特种设备安全监察条例》等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特种设备安全技术规范：如《锅炉安全技术监察规程》、《压力容器安全技术监察规程》等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特种设备安全标准：如《锅炉压力容器安全性能要求》、《电梯安全要求》等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特种设备安全法律法规体系旨在保障特种设备的安全运行，防止事故发生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规范特种设备的设计、制造、安装、使用、检验、维修等环节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保障特种设备使用单位、作业人员、检验机构的合法权益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追究特种设备事故责任，维护社会公平正义</a:t>
            </a:r>
            <a:endParaRPr/>
          </a:p>
        </p:txBody>
      </p:sp>
      <p:cxnSp>
        <p:nvCxnSpPr>
          <p:cNvPr id="25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特种设备生产单位的安全职责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按照安全技术规范和质量标准组织生产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提供产品安全技术资料，建立产品安全技术档案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对特种设备的安全性能负责，保证产品质量</a:t>
                </a:r>
                <a:endParaRPr/>
              </a:p>
            </p:txBody>
          </p:sp>
          <p:sp>
            <p:nvSpPr>
              <p:cNvPr id="2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特种设备经营单位的安全职责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从合法的生产单位购进特种设备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建立特种设备安全技术档案，保证设备安全运行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对特种设备的安装、维修负责，确保作业安全</a:t>
                </a:r>
                <a:endParaRPr/>
              </a:p>
            </p:txBody>
          </p:sp>
          <p:sp>
            <p:nvSpPr>
              <p:cNvPr id="2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特种设备使用单位的安全职责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按照规定使用特种设备，不得违规操作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对特种设备进行定期检验，保证设备安全运行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对特种设备作业人员进行培训，提高安全意识和操作技能</a:t>
                </a:r>
                <a:endParaRPr/>
              </a:p>
            </p:txBody>
          </p:sp>
          <p:sp>
            <p:nvSpPr>
              <p:cNvPr id="2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特种设备生产、经营、使用单位的安全职责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特种设备事故的调查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特种设备事故发生后，应立即启动事故调查程序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成立事故调查组，进行调查取证、分析事故原因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形成事故调查报告，提出事故处理意见和预防措施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特种设备事故的处理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根据事故调查报告，对事故责任单位和人员进行处理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督促事故责任单位和人员落实整改措施，防止类似事故发生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对事故进行总结，完善特种设备安全管理制度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特种设备事故的调查与处理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特种设备的安全管理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特种设备的安全管理制度主要包括以下几方面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特种设备的设计、制造、安装、使用、检验、维修管理制度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特种设备的安全操作规程和应急预案管理制度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特种设备的安全培训和考核管理制度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特种设备的安全管理制度旨在保障特种设备的安全运行，防止事故发生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规范特种设备的管理流程，明确各方责任和义务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保障特种设备的安全性能，降低事故发生风险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提高特种设备作业人员的安全意识和操作技能，提高事故应对能力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特种设备的安全管理制度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特种设备的定期检验</a:t>
                </a:r>
                <a:endParaRPr/>
              </a:p>
            </p:txBody>
          </p:sp>
          <p:sp>
            <p:nvSpPr>
              <p:cNvPr id="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特种设备使用单位应按照规定的周期对设备进行定期检验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检验内容包括设备的安全性能、使用状况、维护保养情况等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检验结果作为设备继续使用的依据，确保设备安全运行</a:t>
                </a:r>
                <a:endParaRPr/>
              </a:p>
            </p:txBody>
          </p:sp>
          <p:sp>
            <p:nvSpPr>
              <p:cNvPr id="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特种设备的维护保养</a:t>
                </a:r>
                <a:endParaRPr/>
              </a:p>
            </p:txBody>
          </p:sp>
          <p:sp>
            <p:nvSpPr>
              <p:cNvPr id="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特种设备使用单位应制定维护保养计划，对设备进行定期维护保养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维护保养内容包括清洁、润滑、检查、调整、更换等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维护保养记录作为设备档案的一部分，便于追溯和管理</a:t>
                </a:r>
                <a:endParaRPr/>
              </a:p>
            </p:txBody>
          </p:sp>
          <p:sp>
            <p:nvSpPr>
              <p:cNvPr id="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特种设备的定期检验与维护保养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特种设备的安全操作规程</a:t>
                </a:r>
                <a:endParaRPr/>
              </a:p>
            </p:txBody>
          </p:sp>
          <p:sp>
            <p:nvSpPr>
              <p:cNvPr id="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特种设备使用单位应制定安全操作规程，对作业人员的行为进行规范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安全操作规程应包括设备的使用方法、安全注意事项、应急处理措施等内容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作业人员应严格按照安全操作规程进行操作，确保安全运行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特种设备的应急预案</a:t>
                </a:r>
                <a:endParaRPr/>
              </a:p>
            </p:txBody>
          </p:sp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特种设备使用单位应制定应急预案，对可能发生的事故进行预防和应对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应急预案应包括事故的风险分析、应急处理程序、救援措施等内容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发生事故时，应按照应急预案进行处置，降低事故损失</a:t>
                </a:r>
                <a:endParaRPr/>
              </a:p>
            </p:txBody>
          </p:sp>
          <p:sp>
            <p:nvSpPr>
              <p:cNvPr id="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特种设备的安全操作规程与应急预案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https://d.book118.com/405243111133011112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安全生产特种设备培训</vt:lpstr>
      <vt:lpstr>特种设备的基本概念与分类</vt:lpstr>
      <vt:lpstr>PowerPoint Presentation</vt:lpstr>
      <vt:lpstr>PowerPoint Presentation</vt:lpstr>
      <vt:lpstr>PowerPoint Presentation</vt:lpstr>
      <vt:lpstr>安全生产特种设备法律法规</vt:lpstr>
      <vt:lpstr>PowerPoint Presentation</vt:lpstr>
      <vt:lpstr>PowerPoint Presentation</vt:lpstr>
      <vt:lpstr>PowerPoint Presentation</vt:lpstr>
      <vt:lpstr>特种设备的安全管理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2024-09-18T20:01:49.528</cp:lastPrinted>
  <dcterms:created xsi:type="dcterms:W3CDTF">2024-09-18T12:01:49Z</dcterms:created>
  <dcterms:modified xsi:type="dcterms:W3CDTF">2024-09-18T12:01:51Z</dcterms:modified>
</cp:coreProperties>
</file>