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2CE26-8F64-428E-8406-F6275E483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4C980-FB62-4861-8D38-620FA2E67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1A594-D450-4CF1-A84C-CF9F6DF96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466D2-DC88-4F98-A952-61682E747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73C4FA-E682-4ACE-8AFA-E6D404BC4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BF7202-AB67-426A-B622-FCDAB3CA4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8CF868-A887-4E44-A6B3-70F63041C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3512F-DD94-43C2-8A4D-EB65BD3A7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EEC63-340C-4C72-A68E-2035A83CA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D0834-3F0E-48A4-A0F2-779E1B6F4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FBB8D-CD4D-4BC3-BAC7-649BC5A53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243320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环境保护通用课件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环境污染及其影响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环境保护措施与政策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可持续发展与绿色生活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环保科技与绿色产业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国际环保合作与交流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环境保护基本概念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环境保护是指采取各种措施，减少人类活动对环境的负面影响，保护和改善自然生态和人类生活环境的行为。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环境保护涉及多个领域，包括自然资源的合理利用、污染控制、生态恢复、环境教育等。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环境保护的目标是实现人类与环境的和谐共存，促进经济、社会和环境的可持续发展。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环境保护是保障人类健康的基本需求。良好的环境质量是人们生存和发展的必要条件，环境恶化会导致各种疾病的发生。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环境保护是维护生态平衡的重要手段。生态系统是一个复杂的网络，人类活动会打破生态平衡，环境保护可以帮助恢复和保护生态系统的稳定。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799" b="1579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环境保护是实现可持续发展的必要条件。可持续发展要求经济发展与环境保护相协调，环境保护可以促进资源的合理利用，推动经济结构的优化和升级。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鼓励公众参与环境保护，加强环境教育，提高全社会的环保意识和行动力。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环境保护需要政府、企业和公众的共同努力，采取法律、经济、技术和教育等多方面的措施。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强调在经济发展和环境决策中要优先考虑环境因素，采取有效措施减少对环境的负面影响。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运用现代科技手段，加强环境监测和评估，提高环境管理的科学性和有效性。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综合治理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环境污染及其影响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水污染是指由于人类活动或自然因素引起的水质恶化，对人类生活和生态环境造成不良影响。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水污染主要来源于工业废水、农业污水和生活污水等。水污染会导致水生生物死亡、破坏生态平衡，同时还会对人体健康造成危害，如引发肠道疾病、皮肤疾病等。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水污染及其影响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大气污染是指由于人类活动或自然因素引起的空气质量恶化，对人类生活和生态环境造成不良影响。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大气污染主要来源于工业废气、汽车尾气和燃煤等。大气污染会导致空气质量恶化，引发呼吸道疾病、心血管疾病等，还会对植物生长造成影响，加速建筑物和文物古迹的腐蚀。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大气污染及其影响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094" r="23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土壤污染是指由于人类活动或自然因素引起的土壤质量恶化，对人类生活和生态环境造成不良影响。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土壤污染主要来源于工业废水、废气、固体废弃物以及农业化肥和农药等。土壤污染会导致土壤质量下降，破坏生态平衡，还会对人体健康造成危害，如引发肠道疾病、皮肤疾病等。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土壤污染及其影响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958" r="1195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噪音污染是指由于人类活动或自然因素引起的声音过大或过强，对人类生活和生态环境造成不良影响。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噪音污染主要来源于交通工具、工业设备和建筑施工等。噪音污染会导致听力下降、睡眠质量差、心血管疾病等，还会对动物和植物造成影响，破坏生态平衡。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噪音污染及其影响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环境保护措施与政策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500" r="7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规定环境保护的基本原则、制度、措施和法律责任，是制定其他环境保护法规、规章的依据。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水污染防治法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空气污染防治法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固体废物污染环境防治法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针对水污染的防治，制定相应的法律规范，保障水资源的可持续利用。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针对空气污染的防治，制定相应的法律规范，保障空气质量良好。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针对固体废物的处理和处置，制定相应的法律规范，保护环境免受固体废物的污染和破坏。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环境保护法律法规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节能减排政策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鼓励企业采取节能技术，减少能源消耗和污染物排放。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排污权交易制度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通过建立排污权交易市场，鼓励企业减少污染物排放。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生态保护红线政策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划定生态保护红线，限制开发和建设活动，保护生态环境。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绿色税收政策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对环保行为给予税收优惠，对污染行为征收惩罚性税费。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环保政策与措施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https://d.book118.com/405243320222011120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2024-09-23T05:04:08.353</cp:lastPrinted>
  <dcterms:created xsi:type="dcterms:W3CDTF">2024-09-22T21:04:08Z</dcterms:created>
  <dcterms:modified xsi:type="dcterms:W3CDTF">2024-09-22T21:04:10Z</dcterms:modified>
</cp:coreProperties>
</file>