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9BFD8F-05C2-4E7A-9955-99E75901D4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4E52E3-22A9-45D2-BB64-0A8570D9E5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4F8B7F-AE07-4164-9639-1D560D89EB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48AB3B-38B9-4D99-8711-3391B2C6A6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F03151-5597-4F34-BB1F-EA30ABB2C2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35362D-E5FC-45A5-9950-9EDEE7AC5D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BD3866-652D-4C4B-974A-D0CCB048CA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1F88D7-4A14-402B-9FB6-03D2E0D51A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DA8E48-DF94-4831-8E7A-81C595EE15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C27FC2-0E4C-421A-81E7-7ACACB5AC2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B31EE8-74DC-4549-87A6-F0C2F0386C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30020321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solidFill>
                <a:latin typeface="Microsoft Yahei"/>
                <a:ea typeface="Microsoft Yahei"/>
                <a:cs typeface="Microsoft Yahei"/>
              </a:rPr>
              <a:t>煤矿建设项目安全设施设计审查</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汇报人：&lt;XXX&gt;</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煤矿建设项目概述</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安全设施设计审查流程</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安全设施设计审查要点</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安全设施设计审查案例分析</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36" r="16636"/>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确保煤矿建设项目的安全设施设计符合相关法律法规和标准要求。</a:t>
            </a:r>
          </a:p>
        </p:txBody>
      </p:sp>
      <p:pic>
        <p:nvPicPr>
          <p:cNvPr id="5" name="Picture 5"/>
          <p:cNvPicPr>
            <a:picLocks noChangeAspect="1"/>
          </p:cNvPicPr>
          <p:nvPr/>
        </p:nvPicPr>
        <p:blipFill>
          <a:blip r:embed="rId4"/>
          <a:srcRect l="34292" r="34292"/>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提高煤矿生产的安全水平，预防和减少生产安全事故的发生。</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保障煤矿工人的生命安全和身体健康。</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安全设施设计是煤矿建设项目的重要组成部分，直接关系到生产安全和工人的生命安全。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通过审查可以及时发现和纠正设计中的缺陷和不足，提高安全设施的可靠性和有效性。</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安全设施设计审查是煤矿建设项目竣工验收和投入使用前的重要环节，对于保证项目的合法性和安全性具有重要意义。</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安全设施设计审查的重要性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煤矿建设项目概述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煤矿建设项目特点</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高投资</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煤矿建设项目通常需要大量的资金投入，包括矿井建设、设备购置、员工培训等方面。</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长周期</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煤矿建设项目的实施周期较长，通常需要数年时间来完成矿井建设和投产。</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高风险</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煤矿生产过程中存在瓦斯、煤尘、水、火等多种自然灾害风险，需要采取相应的安全措施来预防和应对。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矿井通风系统</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防尘、降尘设施</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防水、排水设施</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矿山救援设施</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煤矿建设项目安全设施要求</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确保矿井内有足够的新鲜风流，稀释和排出瓦斯等有害气体，防止瓦斯积聚和超限。</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建设完善的防水、排水系统，预防和应对矿井水灾事故的发生。</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采取有效的防尘、降尘措施，降低粉尘浓度，防止粉尘爆炸等事故的发生。</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建立矿山救援队伍，配备相应的救援设备和器材，确保在发生事故时能够及时有效地进行救援。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安全设施设计审查流程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选择具备相关经验和专业知识的审查人员，确保审查工作的专业性和准确性。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确定审查人员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08" r="16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制定审查计划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准备审查资料</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明确审查范围、时间、地点和审查方式，确保审查工作的有序进行。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收集相关法律法规、技术标准、设计图纸等资料，为审查工作提供依据。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审查准备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708" r="16708"/>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对煤矿建设项目现场进行实地考察，了解矿井实际情况和安全设施布置情况。</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检查安全设施的施工情况，核实安全设施是否符合设计要求。</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对现场存在的问题和隐患进行记录，为后续审查提供依据。</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现场勘查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622012" y="1989677"/>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881759" y="2250567"/>
            <a:ext cx="646938" cy="646748"/>
          </a:xfrm>
          <a:custGeom>
            <a:rect l="l" t="t" r="r" b="b"/>
            <a:pathLst>
              <a:path w="411" h="412">
                <a:moveTo>
                  <a:pt x="337" y="198"/>
                </a:moveTo>
                <a:cubicBezTo>
                  <a:pt x="316" y="198"/>
                  <a:pt x="298" y="206"/>
                  <a:pt x="284" y="220"/>
                </a:cubicBezTo>
                <a:cubicBezTo>
                  <a:pt x="249" y="185"/>
                  <a:pt x="249" y="185"/>
                  <a:pt x="249" y="185"/>
                </a:cubicBezTo>
                <a:cubicBezTo>
                  <a:pt x="270" y="166"/>
                  <a:pt x="283" y="138"/>
                  <a:pt x="283" y="107"/>
                </a:cubicBezTo>
                <a:cubicBezTo>
                  <a:pt x="283" y="48"/>
                  <a:pt x="235" y="0"/>
                  <a:pt x="176" y="0"/>
                </a:cubicBezTo>
                <a:cubicBezTo>
                  <a:pt x="117" y="0"/>
                  <a:pt x="68" y="48"/>
                  <a:pt x="68" y="107"/>
                </a:cubicBezTo>
                <a:cubicBezTo>
                  <a:pt x="68" y="144"/>
                  <a:pt x="88" y="177"/>
                  <a:pt x="116" y="196"/>
                </a:cubicBezTo>
                <a:cubicBezTo>
                  <a:pt x="96" y="266"/>
                  <a:pt x="96" y="266"/>
                  <a:pt x="96" y="266"/>
                </a:cubicBezTo>
                <a:cubicBezTo>
                  <a:pt x="89" y="264"/>
                  <a:pt x="82" y="263"/>
                  <a:pt x="74" y="263"/>
                </a:cubicBezTo>
                <a:cubicBezTo>
                  <a:pt x="33" y="263"/>
                  <a:pt x="0" y="296"/>
                  <a:pt x="0" y="337"/>
                </a:cubicBezTo>
                <a:cubicBezTo>
                  <a:pt x="0" y="378"/>
                  <a:pt x="33" y="412"/>
                  <a:pt x="74" y="412"/>
                </a:cubicBezTo>
                <a:cubicBezTo>
                  <a:pt x="115" y="412"/>
                  <a:pt x="149" y="378"/>
                  <a:pt x="149" y="337"/>
                </a:cubicBezTo>
                <a:cubicBezTo>
                  <a:pt x="149" y="309"/>
                  <a:pt x="133" y="284"/>
                  <a:pt x="110" y="272"/>
                </a:cubicBezTo>
                <a:cubicBezTo>
                  <a:pt x="130" y="204"/>
                  <a:pt x="130" y="204"/>
                  <a:pt x="130" y="204"/>
                </a:cubicBezTo>
                <a:cubicBezTo>
                  <a:pt x="144" y="210"/>
                  <a:pt x="159" y="214"/>
                  <a:pt x="176" y="214"/>
                </a:cubicBezTo>
                <a:cubicBezTo>
                  <a:pt x="199" y="214"/>
                  <a:pt x="220" y="207"/>
                  <a:pt x="238" y="195"/>
                </a:cubicBezTo>
                <a:cubicBezTo>
                  <a:pt x="275" y="232"/>
                  <a:pt x="275" y="232"/>
                  <a:pt x="275" y="232"/>
                </a:cubicBezTo>
                <a:cubicBezTo>
                  <a:pt x="267" y="243"/>
                  <a:pt x="262" y="257"/>
                  <a:pt x="262" y="273"/>
                </a:cubicBezTo>
                <a:cubicBezTo>
                  <a:pt x="262" y="314"/>
                  <a:pt x="296" y="347"/>
                  <a:pt x="337" y="347"/>
                </a:cubicBezTo>
                <a:cubicBezTo>
                  <a:pt x="378" y="347"/>
                  <a:pt x="411" y="314"/>
                  <a:pt x="411" y="273"/>
                </a:cubicBezTo>
                <a:cubicBezTo>
                  <a:pt x="411" y="231"/>
                  <a:pt x="378" y="198"/>
                  <a:pt x="337" y="198"/>
                </a:cubicBezTo>
                <a:close/>
                <a:moveTo>
                  <a:pt x="134" y="337"/>
                </a:moveTo>
                <a:cubicBezTo>
                  <a:pt x="134" y="370"/>
                  <a:pt x="107" y="397"/>
                  <a:pt x="74" y="397"/>
                </a:cubicBezTo>
                <a:cubicBezTo>
                  <a:pt x="41" y="397"/>
                  <a:pt x="14" y="370"/>
                  <a:pt x="14" y="337"/>
                </a:cubicBezTo>
                <a:cubicBezTo>
                  <a:pt x="14" y="304"/>
                  <a:pt x="41" y="278"/>
                  <a:pt x="74" y="278"/>
                </a:cubicBezTo>
                <a:cubicBezTo>
                  <a:pt x="107" y="278"/>
                  <a:pt x="134" y="304"/>
                  <a:pt x="134" y="337"/>
                </a:cubicBezTo>
                <a:close/>
                <a:moveTo>
                  <a:pt x="83" y="107"/>
                </a:moveTo>
                <a:cubicBezTo>
                  <a:pt x="83" y="56"/>
                  <a:pt x="125" y="14"/>
                  <a:pt x="176" y="14"/>
                </a:cubicBezTo>
                <a:cubicBezTo>
                  <a:pt x="227" y="14"/>
                  <a:pt x="268" y="56"/>
                  <a:pt x="268" y="107"/>
                </a:cubicBezTo>
                <a:cubicBezTo>
                  <a:pt x="268" y="158"/>
                  <a:pt x="227" y="200"/>
                  <a:pt x="176" y="200"/>
                </a:cubicBezTo>
                <a:cubicBezTo>
                  <a:pt x="125" y="200"/>
                  <a:pt x="83" y="158"/>
                  <a:pt x="83" y="107"/>
                </a:cubicBezTo>
                <a:close/>
                <a:moveTo>
                  <a:pt x="337" y="332"/>
                </a:moveTo>
                <a:cubicBezTo>
                  <a:pt x="304" y="332"/>
                  <a:pt x="277" y="306"/>
                  <a:pt x="277" y="273"/>
                </a:cubicBezTo>
                <a:cubicBezTo>
                  <a:pt x="277" y="240"/>
                  <a:pt x="304" y="213"/>
                  <a:pt x="337" y="213"/>
                </a:cubicBezTo>
                <a:cubicBezTo>
                  <a:pt x="370" y="213"/>
                  <a:pt x="397" y="240"/>
                  <a:pt x="397" y="273"/>
                </a:cubicBezTo>
                <a:cubicBezTo>
                  <a:pt x="397" y="306"/>
                  <a:pt x="370" y="332"/>
                  <a:pt x="337" y="33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537162"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8916448" y="3874675"/>
            <a:ext cx="350425" cy="644557"/>
          </a:xfrm>
          <a:custGeom>
            <a:rect l="l" t="t" r="r" b="b"/>
            <a:pathLst>
              <a:path w="122" h="225">
                <a:moveTo>
                  <a:pt x="3" y="57"/>
                </a:moveTo>
                <a:cubicBezTo>
                  <a:pt x="1" y="59"/>
                  <a:pt x="1" y="62"/>
                  <a:pt x="2" y="65"/>
                </a:cubicBezTo>
                <a:cubicBezTo>
                  <a:pt x="3" y="69"/>
                  <a:pt x="3" y="69"/>
                  <a:pt x="3" y="69"/>
                </a:cubicBezTo>
                <a:cubicBezTo>
                  <a:pt x="4" y="74"/>
                  <a:pt x="9" y="77"/>
                  <a:pt x="14" y="77"/>
                </a:cubicBezTo>
                <a:cubicBezTo>
                  <a:pt x="14" y="77"/>
                  <a:pt x="14" y="77"/>
                  <a:pt x="14" y="77"/>
                </a:cubicBezTo>
                <a:cubicBezTo>
                  <a:pt x="15" y="77"/>
                  <a:pt x="16" y="77"/>
                  <a:pt x="17" y="76"/>
                </a:cubicBezTo>
                <a:cubicBezTo>
                  <a:pt x="112" y="48"/>
                  <a:pt x="112" y="48"/>
                  <a:pt x="112" y="48"/>
                </a:cubicBezTo>
                <a:cubicBezTo>
                  <a:pt x="115" y="47"/>
                  <a:pt x="118" y="45"/>
                  <a:pt x="119" y="42"/>
                </a:cubicBezTo>
                <a:cubicBezTo>
                  <a:pt x="120" y="40"/>
                  <a:pt x="121" y="37"/>
                  <a:pt x="120" y="34"/>
                </a:cubicBezTo>
                <a:cubicBezTo>
                  <a:pt x="119" y="30"/>
                  <a:pt x="119" y="30"/>
                  <a:pt x="119" y="30"/>
                </a:cubicBezTo>
                <a:cubicBezTo>
                  <a:pt x="117" y="25"/>
                  <a:pt x="113" y="22"/>
                  <a:pt x="108" y="22"/>
                </a:cubicBezTo>
                <a:cubicBezTo>
                  <a:pt x="107" y="22"/>
                  <a:pt x="106" y="22"/>
                  <a:pt x="105" y="23"/>
                </a:cubicBezTo>
                <a:cubicBezTo>
                  <a:pt x="9" y="51"/>
                  <a:pt x="9" y="51"/>
                  <a:pt x="9" y="51"/>
                </a:cubicBezTo>
                <a:cubicBezTo>
                  <a:pt x="6" y="52"/>
                  <a:pt x="4" y="54"/>
                  <a:pt x="3" y="57"/>
                </a:cubicBezTo>
                <a:close/>
                <a:moveTo>
                  <a:pt x="106" y="28"/>
                </a:moveTo>
                <a:cubicBezTo>
                  <a:pt x="107" y="28"/>
                  <a:pt x="107" y="28"/>
                  <a:pt x="108" y="28"/>
                </a:cubicBezTo>
                <a:cubicBezTo>
                  <a:pt x="110" y="28"/>
                  <a:pt x="112" y="30"/>
                  <a:pt x="113" y="32"/>
                </a:cubicBezTo>
                <a:cubicBezTo>
                  <a:pt x="114" y="35"/>
                  <a:pt x="114" y="35"/>
                  <a:pt x="114" y="35"/>
                </a:cubicBezTo>
                <a:cubicBezTo>
                  <a:pt x="115" y="37"/>
                  <a:pt x="114" y="38"/>
                  <a:pt x="114" y="40"/>
                </a:cubicBezTo>
                <a:cubicBezTo>
                  <a:pt x="113" y="41"/>
                  <a:pt x="112" y="42"/>
                  <a:pt x="111" y="42"/>
                </a:cubicBezTo>
                <a:cubicBezTo>
                  <a:pt x="15" y="71"/>
                  <a:pt x="15" y="71"/>
                  <a:pt x="15" y="71"/>
                </a:cubicBezTo>
                <a:cubicBezTo>
                  <a:pt x="15" y="71"/>
                  <a:pt x="14" y="71"/>
                  <a:pt x="14" y="71"/>
                </a:cubicBezTo>
                <a:cubicBezTo>
                  <a:pt x="14" y="71"/>
                  <a:pt x="14" y="71"/>
                  <a:pt x="14" y="71"/>
                </a:cubicBezTo>
                <a:cubicBezTo>
                  <a:pt x="11" y="71"/>
                  <a:pt x="9" y="69"/>
                  <a:pt x="9" y="67"/>
                </a:cubicBezTo>
                <a:cubicBezTo>
                  <a:pt x="8" y="63"/>
                  <a:pt x="8" y="63"/>
                  <a:pt x="8" y="63"/>
                </a:cubicBezTo>
                <a:cubicBezTo>
                  <a:pt x="7" y="62"/>
                  <a:pt x="7" y="61"/>
                  <a:pt x="8" y="59"/>
                </a:cubicBezTo>
                <a:cubicBezTo>
                  <a:pt x="9" y="58"/>
                  <a:pt x="10" y="57"/>
                  <a:pt x="11" y="57"/>
                </a:cubicBezTo>
                <a:lnTo>
                  <a:pt x="106" y="28"/>
                </a:lnTo>
                <a:close/>
                <a:moveTo>
                  <a:pt x="3" y="35"/>
                </a:moveTo>
                <a:cubicBezTo>
                  <a:pt x="4" y="40"/>
                  <a:pt x="9" y="43"/>
                  <a:pt x="14" y="43"/>
                </a:cubicBezTo>
                <a:cubicBezTo>
                  <a:pt x="15" y="43"/>
                  <a:pt x="16" y="43"/>
                  <a:pt x="17" y="43"/>
                </a:cubicBezTo>
                <a:cubicBezTo>
                  <a:pt x="66" y="28"/>
                  <a:pt x="66" y="28"/>
                  <a:pt x="66" y="28"/>
                </a:cubicBezTo>
                <a:cubicBezTo>
                  <a:pt x="72" y="26"/>
                  <a:pt x="76" y="19"/>
                  <a:pt x="74" y="13"/>
                </a:cubicBezTo>
                <a:cubicBezTo>
                  <a:pt x="73" y="10"/>
                  <a:pt x="73" y="10"/>
                  <a:pt x="73" y="10"/>
                </a:cubicBezTo>
                <a:cubicBezTo>
                  <a:pt x="71" y="4"/>
                  <a:pt x="65" y="0"/>
                  <a:pt x="59" y="2"/>
                </a:cubicBezTo>
                <a:cubicBezTo>
                  <a:pt x="9" y="17"/>
                  <a:pt x="9" y="17"/>
                  <a:pt x="9" y="17"/>
                </a:cubicBezTo>
                <a:cubicBezTo>
                  <a:pt x="3" y="19"/>
                  <a:pt x="0" y="25"/>
                  <a:pt x="2" y="31"/>
                </a:cubicBezTo>
                <a:lnTo>
                  <a:pt x="3" y="35"/>
                </a:lnTo>
                <a:close/>
                <a:moveTo>
                  <a:pt x="11" y="23"/>
                </a:moveTo>
                <a:cubicBezTo>
                  <a:pt x="61" y="8"/>
                  <a:pt x="61" y="8"/>
                  <a:pt x="61" y="8"/>
                </a:cubicBezTo>
                <a:cubicBezTo>
                  <a:pt x="61" y="8"/>
                  <a:pt x="62" y="8"/>
                  <a:pt x="62" y="8"/>
                </a:cubicBezTo>
                <a:cubicBezTo>
                  <a:pt x="64" y="8"/>
                  <a:pt x="67" y="9"/>
                  <a:pt x="67" y="12"/>
                </a:cubicBezTo>
                <a:cubicBezTo>
                  <a:pt x="68" y="15"/>
                  <a:pt x="68" y="15"/>
                  <a:pt x="68" y="15"/>
                </a:cubicBezTo>
                <a:cubicBezTo>
                  <a:pt x="69" y="18"/>
                  <a:pt x="68" y="21"/>
                  <a:pt x="65" y="22"/>
                </a:cubicBezTo>
                <a:cubicBezTo>
                  <a:pt x="15" y="37"/>
                  <a:pt x="15" y="37"/>
                  <a:pt x="15" y="37"/>
                </a:cubicBezTo>
                <a:cubicBezTo>
                  <a:pt x="15" y="37"/>
                  <a:pt x="14" y="37"/>
                  <a:pt x="14" y="37"/>
                </a:cubicBezTo>
                <a:cubicBezTo>
                  <a:pt x="11" y="37"/>
                  <a:pt x="9" y="36"/>
                  <a:pt x="9" y="33"/>
                </a:cubicBezTo>
                <a:cubicBezTo>
                  <a:pt x="8" y="30"/>
                  <a:pt x="8" y="30"/>
                  <a:pt x="8" y="30"/>
                </a:cubicBezTo>
                <a:cubicBezTo>
                  <a:pt x="7" y="27"/>
                  <a:pt x="8" y="24"/>
                  <a:pt x="11" y="23"/>
                </a:cubicBezTo>
                <a:close/>
                <a:moveTo>
                  <a:pt x="120" y="101"/>
                </a:moveTo>
                <a:cubicBezTo>
                  <a:pt x="119" y="97"/>
                  <a:pt x="119" y="97"/>
                  <a:pt x="119" y="97"/>
                </a:cubicBezTo>
                <a:cubicBezTo>
                  <a:pt x="117" y="92"/>
                  <a:pt x="110" y="88"/>
                  <a:pt x="105" y="90"/>
                </a:cubicBezTo>
                <a:cubicBezTo>
                  <a:pt x="82" y="96"/>
                  <a:pt x="82" y="96"/>
                  <a:pt x="82" y="96"/>
                </a:cubicBezTo>
                <a:cubicBezTo>
                  <a:pt x="76" y="98"/>
                  <a:pt x="72" y="104"/>
                  <a:pt x="72" y="110"/>
                </a:cubicBezTo>
                <a:cubicBezTo>
                  <a:pt x="72" y="138"/>
                  <a:pt x="72" y="138"/>
                  <a:pt x="72" y="138"/>
                </a:cubicBezTo>
                <a:cubicBezTo>
                  <a:pt x="55" y="138"/>
                  <a:pt x="55" y="138"/>
                  <a:pt x="55" y="138"/>
                </a:cubicBezTo>
                <a:cubicBezTo>
                  <a:pt x="55" y="106"/>
                  <a:pt x="55" y="106"/>
                  <a:pt x="55" y="106"/>
                </a:cubicBezTo>
                <a:cubicBezTo>
                  <a:pt x="55" y="104"/>
                  <a:pt x="54" y="101"/>
                  <a:pt x="53" y="99"/>
                </a:cubicBezTo>
                <a:cubicBezTo>
                  <a:pt x="112" y="82"/>
                  <a:pt x="112" y="82"/>
                  <a:pt x="112" y="82"/>
                </a:cubicBezTo>
                <a:cubicBezTo>
                  <a:pt x="115" y="81"/>
                  <a:pt x="118" y="79"/>
                  <a:pt x="119" y="76"/>
                </a:cubicBezTo>
                <a:cubicBezTo>
                  <a:pt x="120" y="73"/>
                  <a:pt x="121" y="70"/>
                  <a:pt x="120" y="67"/>
                </a:cubicBezTo>
                <a:cubicBezTo>
                  <a:pt x="119" y="64"/>
                  <a:pt x="119" y="64"/>
                  <a:pt x="119" y="64"/>
                </a:cubicBezTo>
                <a:cubicBezTo>
                  <a:pt x="117" y="58"/>
                  <a:pt x="110" y="54"/>
                  <a:pt x="105" y="56"/>
                </a:cubicBezTo>
                <a:cubicBezTo>
                  <a:pt x="9" y="85"/>
                  <a:pt x="9" y="85"/>
                  <a:pt x="9" y="85"/>
                </a:cubicBezTo>
                <a:cubicBezTo>
                  <a:pt x="6" y="86"/>
                  <a:pt x="4" y="88"/>
                  <a:pt x="3" y="90"/>
                </a:cubicBezTo>
                <a:cubicBezTo>
                  <a:pt x="1" y="92"/>
                  <a:pt x="1" y="95"/>
                  <a:pt x="1" y="97"/>
                </a:cubicBezTo>
                <a:cubicBezTo>
                  <a:pt x="2" y="98"/>
                  <a:pt x="2" y="98"/>
                  <a:pt x="2" y="99"/>
                </a:cubicBezTo>
                <a:cubicBezTo>
                  <a:pt x="3" y="102"/>
                  <a:pt x="3" y="102"/>
                  <a:pt x="3" y="102"/>
                </a:cubicBezTo>
                <a:cubicBezTo>
                  <a:pt x="4" y="106"/>
                  <a:pt x="7" y="109"/>
                  <a:pt x="10" y="110"/>
                </a:cubicBezTo>
                <a:cubicBezTo>
                  <a:pt x="11" y="110"/>
                  <a:pt x="11" y="110"/>
                  <a:pt x="11" y="110"/>
                </a:cubicBezTo>
                <a:cubicBezTo>
                  <a:pt x="23" y="113"/>
                  <a:pt x="23" y="113"/>
                  <a:pt x="23" y="113"/>
                </a:cubicBezTo>
                <a:cubicBezTo>
                  <a:pt x="26" y="114"/>
                  <a:pt x="28" y="118"/>
                  <a:pt x="28" y="121"/>
                </a:cubicBezTo>
                <a:cubicBezTo>
                  <a:pt x="28" y="138"/>
                  <a:pt x="28" y="138"/>
                  <a:pt x="28" y="138"/>
                </a:cubicBezTo>
                <a:cubicBezTo>
                  <a:pt x="17" y="138"/>
                  <a:pt x="17" y="138"/>
                  <a:pt x="17" y="138"/>
                </a:cubicBezTo>
                <a:cubicBezTo>
                  <a:pt x="17" y="187"/>
                  <a:pt x="17" y="187"/>
                  <a:pt x="17" y="187"/>
                </a:cubicBezTo>
                <a:cubicBezTo>
                  <a:pt x="17" y="199"/>
                  <a:pt x="28" y="208"/>
                  <a:pt x="40" y="209"/>
                </a:cubicBezTo>
                <a:cubicBezTo>
                  <a:pt x="40" y="214"/>
                  <a:pt x="40" y="214"/>
                  <a:pt x="40" y="214"/>
                </a:cubicBezTo>
                <a:cubicBezTo>
                  <a:pt x="40" y="220"/>
                  <a:pt x="46" y="225"/>
                  <a:pt x="53" y="225"/>
                </a:cubicBezTo>
                <a:cubicBezTo>
                  <a:pt x="74" y="225"/>
                  <a:pt x="74" y="225"/>
                  <a:pt x="74" y="225"/>
                </a:cubicBezTo>
                <a:cubicBezTo>
                  <a:pt x="81" y="225"/>
                  <a:pt x="87" y="220"/>
                  <a:pt x="87" y="214"/>
                </a:cubicBezTo>
                <a:cubicBezTo>
                  <a:pt x="87" y="209"/>
                  <a:pt x="87" y="209"/>
                  <a:pt x="87" y="209"/>
                </a:cubicBezTo>
                <a:cubicBezTo>
                  <a:pt x="99" y="208"/>
                  <a:pt x="110" y="199"/>
                  <a:pt x="110" y="187"/>
                </a:cubicBezTo>
                <a:cubicBezTo>
                  <a:pt x="110" y="138"/>
                  <a:pt x="110" y="138"/>
                  <a:pt x="110" y="138"/>
                </a:cubicBezTo>
                <a:cubicBezTo>
                  <a:pt x="99" y="138"/>
                  <a:pt x="99" y="138"/>
                  <a:pt x="99" y="138"/>
                </a:cubicBezTo>
                <a:cubicBezTo>
                  <a:pt x="99" y="125"/>
                  <a:pt x="99" y="125"/>
                  <a:pt x="99" y="125"/>
                </a:cubicBezTo>
                <a:cubicBezTo>
                  <a:pt x="99" y="122"/>
                  <a:pt x="101" y="118"/>
                  <a:pt x="104" y="117"/>
                </a:cubicBezTo>
                <a:cubicBezTo>
                  <a:pt x="112" y="115"/>
                  <a:pt x="112" y="115"/>
                  <a:pt x="112" y="115"/>
                </a:cubicBezTo>
                <a:cubicBezTo>
                  <a:pt x="118" y="113"/>
                  <a:pt x="122" y="107"/>
                  <a:pt x="120" y="101"/>
                </a:cubicBezTo>
                <a:close/>
                <a:moveTo>
                  <a:pt x="43" y="98"/>
                </a:moveTo>
                <a:cubicBezTo>
                  <a:pt x="45" y="99"/>
                  <a:pt x="46" y="100"/>
                  <a:pt x="47" y="101"/>
                </a:cubicBezTo>
                <a:cubicBezTo>
                  <a:pt x="48" y="103"/>
                  <a:pt x="49" y="104"/>
                  <a:pt x="49" y="106"/>
                </a:cubicBezTo>
                <a:cubicBezTo>
                  <a:pt x="49" y="138"/>
                  <a:pt x="49" y="138"/>
                  <a:pt x="49" y="138"/>
                </a:cubicBezTo>
                <a:cubicBezTo>
                  <a:pt x="35" y="138"/>
                  <a:pt x="35" y="138"/>
                  <a:pt x="35" y="138"/>
                </a:cubicBezTo>
                <a:cubicBezTo>
                  <a:pt x="35" y="121"/>
                  <a:pt x="35" y="121"/>
                  <a:pt x="35" y="121"/>
                </a:cubicBezTo>
                <a:cubicBezTo>
                  <a:pt x="35" y="116"/>
                  <a:pt x="30" y="110"/>
                  <a:pt x="25" y="108"/>
                </a:cubicBezTo>
                <a:cubicBezTo>
                  <a:pt x="25" y="108"/>
                  <a:pt x="24" y="108"/>
                  <a:pt x="24" y="108"/>
                </a:cubicBezTo>
                <a:cubicBezTo>
                  <a:pt x="13" y="104"/>
                  <a:pt x="13" y="104"/>
                  <a:pt x="13" y="104"/>
                </a:cubicBezTo>
                <a:cubicBezTo>
                  <a:pt x="12" y="104"/>
                  <a:pt x="12" y="104"/>
                  <a:pt x="12" y="104"/>
                </a:cubicBezTo>
                <a:cubicBezTo>
                  <a:pt x="10" y="104"/>
                  <a:pt x="9" y="102"/>
                  <a:pt x="9" y="101"/>
                </a:cubicBezTo>
                <a:cubicBezTo>
                  <a:pt x="8" y="97"/>
                  <a:pt x="8" y="97"/>
                  <a:pt x="8" y="97"/>
                </a:cubicBezTo>
                <a:cubicBezTo>
                  <a:pt x="8" y="97"/>
                  <a:pt x="8" y="97"/>
                  <a:pt x="8" y="97"/>
                </a:cubicBezTo>
                <a:cubicBezTo>
                  <a:pt x="7" y="96"/>
                  <a:pt x="7" y="94"/>
                  <a:pt x="8" y="93"/>
                </a:cubicBezTo>
                <a:cubicBezTo>
                  <a:pt x="9" y="92"/>
                  <a:pt x="10" y="91"/>
                  <a:pt x="11" y="90"/>
                </a:cubicBezTo>
                <a:cubicBezTo>
                  <a:pt x="12" y="90"/>
                  <a:pt x="12" y="90"/>
                  <a:pt x="12" y="90"/>
                </a:cubicBezTo>
                <a:cubicBezTo>
                  <a:pt x="13" y="90"/>
                  <a:pt x="13" y="90"/>
                  <a:pt x="13" y="90"/>
                </a:cubicBezTo>
                <a:cubicBezTo>
                  <a:pt x="24" y="86"/>
                  <a:pt x="24" y="86"/>
                  <a:pt x="24" y="86"/>
                </a:cubicBezTo>
                <a:cubicBezTo>
                  <a:pt x="106" y="62"/>
                  <a:pt x="106" y="62"/>
                  <a:pt x="106" y="62"/>
                </a:cubicBezTo>
                <a:cubicBezTo>
                  <a:pt x="107" y="62"/>
                  <a:pt x="107" y="62"/>
                  <a:pt x="108" y="62"/>
                </a:cubicBezTo>
                <a:cubicBezTo>
                  <a:pt x="110" y="62"/>
                  <a:pt x="112" y="63"/>
                  <a:pt x="113" y="66"/>
                </a:cubicBezTo>
                <a:cubicBezTo>
                  <a:pt x="114" y="69"/>
                  <a:pt x="114" y="69"/>
                  <a:pt x="114" y="69"/>
                </a:cubicBezTo>
                <a:cubicBezTo>
                  <a:pt x="115" y="71"/>
                  <a:pt x="114" y="72"/>
                  <a:pt x="114" y="73"/>
                </a:cubicBezTo>
                <a:cubicBezTo>
                  <a:pt x="113" y="74"/>
                  <a:pt x="112" y="75"/>
                  <a:pt x="111" y="76"/>
                </a:cubicBezTo>
                <a:cubicBezTo>
                  <a:pt x="49" y="94"/>
                  <a:pt x="49" y="94"/>
                  <a:pt x="49" y="94"/>
                </a:cubicBezTo>
                <a:cubicBezTo>
                  <a:pt x="39" y="97"/>
                  <a:pt x="43" y="98"/>
                  <a:pt x="43" y="98"/>
                </a:cubicBezTo>
                <a:close/>
                <a:moveTo>
                  <a:pt x="111" y="109"/>
                </a:moveTo>
                <a:cubicBezTo>
                  <a:pt x="103" y="111"/>
                  <a:pt x="103" y="111"/>
                  <a:pt x="103" y="111"/>
                </a:cubicBezTo>
                <a:cubicBezTo>
                  <a:pt x="97" y="113"/>
                  <a:pt x="92" y="119"/>
                  <a:pt x="92" y="125"/>
                </a:cubicBezTo>
                <a:cubicBezTo>
                  <a:pt x="92" y="138"/>
                  <a:pt x="92" y="138"/>
                  <a:pt x="92" y="138"/>
                </a:cubicBezTo>
                <a:cubicBezTo>
                  <a:pt x="78" y="138"/>
                  <a:pt x="78" y="138"/>
                  <a:pt x="78" y="138"/>
                </a:cubicBezTo>
                <a:cubicBezTo>
                  <a:pt x="78" y="110"/>
                  <a:pt x="78" y="110"/>
                  <a:pt x="78" y="110"/>
                </a:cubicBezTo>
                <a:cubicBezTo>
                  <a:pt x="78" y="107"/>
                  <a:pt x="81" y="103"/>
                  <a:pt x="84" y="102"/>
                </a:cubicBezTo>
                <a:cubicBezTo>
                  <a:pt x="106" y="96"/>
                  <a:pt x="106" y="96"/>
                  <a:pt x="106" y="96"/>
                </a:cubicBezTo>
                <a:cubicBezTo>
                  <a:pt x="109" y="95"/>
                  <a:pt x="112" y="96"/>
                  <a:pt x="113" y="99"/>
                </a:cubicBezTo>
                <a:cubicBezTo>
                  <a:pt x="114" y="103"/>
                  <a:pt x="114" y="103"/>
                  <a:pt x="114" y="103"/>
                </a:cubicBezTo>
                <a:cubicBezTo>
                  <a:pt x="115" y="106"/>
                  <a:pt x="113" y="109"/>
                  <a:pt x="111" y="10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32112" y="2046827"/>
            <a:ext cx="1109091" cy="1056227"/>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527768" y="2381536"/>
            <a:ext cx="546354" cy="546164"/>
          </a:xfrm>
          <a:custGeom>
            <a:rect l="l" t="t" r="r" b="b"/>
            <a:pathLst>
              <a:path w="347" h="347">
                <a:moveTo>
                  <a:pt x="174" y="0"/>
                </a:moveTo>
                <a:cubicBezTo>
                  <a:pt x="78" y="0"/>
                  <a:pt x="0" y="78"/>
                  <a:pt x="0" y="174"/>
                </a:cubicBezTo>
                <a:cubicBezTo>
                  <a:pt x="0" y="269"/>
                  <a:pt x="78" y="347"/>
                  <a:pt x="174" y="347"/>
                </a:cubicBezTo>
                <a:cubicBezTo>
                  <a:pt x="269" y="347"/>
                  <a:pt x="347" y="269"/>
                  <a:pt x="347" y="174"/>
                </a:cubicBezTo>
                <a:cubicBezTo>
                  <a:pt x="347" y="78"/>
                  <a:pt x="269" y="0"/>
                  <a:pt x="174" y="0"/>
                </a:cubicBezTo>
                <a:close/>
                <a:moveTo>
                  <a:pt x="332" y="166"/>
                </a:moveTo>
                <a:cubicBezTo>
                  <a:pt x="283" y="166"/>
                  <a:pt x="283" y="166"/>
                  <a:pt x="283" y="166"/>
                </a:cubicBezTo>
                <a:cubicBezTo>
                  <a:pt x="281" y="107"/>
                  <a:pt x="261" y="55"/>
                  <a:pt x="231" y="26"/>
                </a:cubicBezTo>
                <a:cubicBezTo>
                  <a:pt x="288" y="48"/>
                  <a:pt x="329" y="102"/>
                  <a:pt x="332" y="166"/>
                </a:cubicBezTo>
                <a:close/>
                <a:moveTo>
                  <a:pt x="174" y="332"/>
                </a:moveTo>
                <a:cubicBezTo>
                  <a:pt x="165" y="330"/>
                  <a:pt x="148" y="277"/>
                  <a:pt x="147" y="181"/>
                </a:cubicBezTo>
                <a:cubicBezTo>
                  <a:pt x="200" y="181"/>
                  <a:pt x="200" y="181"/>
                  <a:pt x="200" y="181"/>
                </a:cubicBezTo>
                <a:cubicBezTo>
                  <a:pt x="199" y="277"/>
                  <a:pt x="183" y="330"/>
                  <a:pt x="174" y="332"/>
                </a:cubicBezTo>
                <a:close/>
                <a:moveTo>
                  <a:pt x="147" y="166"/>
                </a:moveTo>
                <a:cubicBezTo>
                  <a:pt x="148" y="70"/>
                  <a:pt x="165" y="17"/>
                  <a:pt x="174" y="15"/>
                </a:cubicBezTo>
                <a:cubicBezTo>
                  <a:pt x="174" y="15"/>
                  <a:pt x="174" y="15"/>
                  <a:pt x="174" y="15"/>
                </a:cubicBezTo>
                <a:cubicBezTo>
                  <a:pt x="183" y="17"/>
                  <a:pt x="199" y="70"/>
                  <a:pt x="200" y="166"/>
                </a:cubicBezTo>
                <a:lnTo>
                  <a:pt x="147" y="166"/>
                </a:lnTo>
                <a:close/>
                <a:moveTo>
                  <a:pt x="153" y="19"/>
                </a:moveTo>
                <a:cubicBezTo>
                  <a:pt x="138" y="51"/>
                  <a:pt x="133" y="118"/>
                  <a:pt x="133" y="166"/>
                </a:cubicBezTo>
                <a:cubicBezTo>
                  <a:pt x="79" y="166"/>
                  <a:pt x="79" y="166"/>
                  <a:pt x="79" y="166"/>
                </a:cubicBezTo>
                <a:cubicBezTo>
                  <a:pt x="81" y="94"/>
                  <a:pt x="112" y="34"/>
                  <a:pt x="153" y="19"/>
                </a:cubicBezTo>
                <a:close/>
                <a:moveTo>
                  <a:pt x="133" y="181"/>
                </a:moveTo>
                <a:cubicBezTo>
                  <a:pt x="133" y="229"/>
                  <a:pt x="138" y="296"/>
                  <a:pt x="153" y="329"/>
                </a:cubicBezTo>
                <a:cubicBezTo>
                  <a:pt x="112" y="313"/>
                  <a:pt x="81" y="254"/>
                  <a:pt x="79" y="181"/>
                </a:cubicBezTo>
                <a:lnTo>
                  <a:pt x="133" y="181"/>
                </a:lnTo>
                <a:close/>
                <a:moveTo>
                  <a:pt x="194" y="329"/>
                </a:moveTo>
                <a:cubicBezTo>
                  <a:pt x="209" y="296"/>
                  <a:pt x="214" y="229"/>
                  <a:pt x="215" y="181"/>
                </a:cubicBezTo>
                <a:cubicBezTo>
                  <a:pt x="268" y="181"/>
                  <a:pt x="268" y="181"/>
                  <a:pt x="268" y="181"/>
                </a:cubicBezTo>
                <a:cubicBezTo>
                  <a:pt x="266" y="254"/>
                  <a:pt x="235" y="313"/>
                  <a:pt x="194" y="329"/>
                </a:cubicBezTo>
                <a:close/>
                <a:moveTo>
                  <a:pt x="215" y="166"/>
                </a:moveTo>
                <a:cubicBezTo>
                  <a:pt x="214" y="118"/>
                  <a:pt x="209" y="51"/>
                  <a:pt x="194" y="19"/>
                </a:cubicBezTo>
                <a:cubicBezTo>
                  <a:pt x="235" y="34"/>
                  <a:pt x="266" y="94"/>
                  <a:pt x="268" y="166"/>
                </a:cubicBezTo>
                <a:lnTo>
                  <a:pt x="215" y="166"/>
                </a:lnTo>
                <a:close/>
                <a:moveTo>
                  <a:pt x="117" y="26"/>
                </a:moveTo>
                <a:cubicBezTo>
                  <a:pt x="87" y="55"/>
                  <a:pt x="66" y="107"/>
                  <a:pt x="64" y="166"/>
                </a:cubicBezTo>
                <a:cubicBezTo>
                  <a:pt x="15" y="166"/>
                  <a:pt x="15" y="166"/>
                  <a:pt x="15" y="166"/>
                </a:cubicBezTo>
                <a:cubicBezTo>
                  <a:pt x="18" y="102"/>
                  <a:pt x="59" y="48"/>
                  <a:pt x="117" y="26"/>
                </a:cubicBezTo>
                <a:close/>
                <a:moveTo>
                  <a:pt x="15" y="181"/>
                </a:moveTo>
                <a:cubicBezTo>
                  <a:pt x="64" y="181"/>
                  <a:pt x="64" y="181"/>
                  <a:pt x="64" y="181"/>
                </a:cubicBezTo>
                <a:cubicBezTo>
                  <a:pt x="66" y="241"/>
                  <a:pt x="87" y="292"/>
                  <a:pt x="117" y="322"/>
                </a:cubicBezTo>
                <a:cubicBezTo>
                  <a:pt x="59" y="300"/>
                  <a:pt x="18" y="245"/>
                  <a:pt x="15" y="181"/>
                </a:cubicBezTo>
                <a:close/>
                <a:moveTo>
                  <a:pt x="231" y="322"/>
                </a:moveTo>
                <a:cubicBezTo>
                  <a:pt x="261" y="292"/>
                  <a:pt x="281" y="241"/>
                  <a:pt x="283" y="181"/>
                </a:cubicBezTo>
                <a:cubicBezTo>
                  <a:pt x="332" y="181"/>
                  <a:pt x="332" y="181"/>
                  <a:pt x="332" y="181"/>
                </a:cubicBezTo>
                <a:cubicBezTo>
                  <a:pt x="329" y="245"/>
                  <a:pt x="288" y="300"/>
                  <a:pt x="231" y="3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924871"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154710" y="3974592"/>
            <a:ext cx="649605" cy="444722"/>
          </a:xfrm>
          <a:custGeom>
            <a:rect l="l" t="t" r="r" b="b"/>
            <a:pathLst>
              <a:path w="412" h="283">
                <a:moveTo>
                  <a:pt x="340" y="283"/>
                </a:moveTo>
                <a:cubicBezTo>
                  <a:pt x="73" y="283"/>
                  <a:pt x="73" y="283"/>
                  <a:pt x="73" y="283"/>
                </a:cubicBezTo>
                <a:cubicBezTo>
                  <a:pt x="73" y="283"/>
                  <a:pt x="72" y="283"/>
                  <a:pt x="72" y="283"/>
                </a:cubicBezTo>
                <a:cubicBezTo>
                  <a:pt x="32" y="282"/>
                  <a:pt x="0" y="249"/>
                  <a:pt x="0" y="209"/>
                </a:cubicBezTo>
                <a:cubicBezTo>
                  <a:pt x="0" y="169"/>
                  <a:pt x="31" y="137"/>
                  <a:pt x="70" y="135"/>
                </a:cubicBezTo>
                <a:cubicBezTo>
                  <a:pt x="67" y="126"/>
                  <a:pt x="66" y="117"/>
                  <a:pt x="66" y="107"/>
                </a:cubicBezTo>
                <a:cubicBezTo>
                  <a:pt x="66" y="48"/>
                  <a:pt x="114" y="0"/>
                  <a:pt x="173" y="0"/>
                </a:cubicBezTo>
                <a:cubicBezTo>
                  <a:pt x="217" y="0"/>
                  <a:pt x="257" y="27"/>
                  <a:pt x="273" y="69"/>
                </a:cubicBezTo>
                <a:cubicBezTo>
                  <a:pt x="273" y="69"/>
                  <a:pt x="273" y="69"/>
                  <a:pt x="273" y="69"/>
                </a:cubicBezTo>
                <a:cubicBezTo>
                  <a:pt x="311" y="69"/>
                  <a:pt x="343" y="98"/>
                  <a:pt x="346" y="135"/>
                </a:cubicBezTo>
                <a:cubicBezTo>
                  <a:pt x="384" y="139"/>
                  <a:pt x="413" y="171"/>
                  <a:pt x="413" y="209"/>
                </a:cubicBezTo>
                <a:cubicBezTo>
                  <a:pt x="413" y="249"/>
                  <a:pt x="381" y="282"/>
                  <a:pt x="341" y="283"/>
                </a:cubicBezTo>
                <a:cubicBezTo>
                  <a:pt x="340" y="283"/>
                  <a:pt x="340" y="283"/>
                  <a:pt x="340" y="283"/>
                </a:cubicBezTo>
                <a:close/>
                <a:moveTo>
                  <a:pt x="73" y="268"/>
                </a:moveTo>
                <a:cubicBezTo>
                  <a:pt x="339" y="268"/>
                  <a:pt x="339" y="268"/>
                  <a:pt x="339" y="268"/>
                </a:cubicBezTo>
                <a:cubicBezTo>
                  <a:pt x="339" y="268"/>
                  <a:pt x="340" y="268"/>
                  <a:pt x="340" y="268"/>
                </a:cubicBezTo>
                <a:cubicBezTo>
                  <a:pt x="372" y="268"/>
                  <a:pt x="398" y="241"/>
                  <a:pt x="398" y="209"/>
                </a:cubicBezTo>
                <a:cubicBezTo>
                  <a:pt x="398" y="176"/>
                  <a:pt x="372" y="150"/>
                  <a:pt x="339" y="150"/>
                </a:cubicBezTo>
                <a:cubicBezTo>
                  <a:pt x="335" y="150"/>
                  <a:pt x="332" y="146"/>
                  <a:pt x="332" y="142"/>
                </a:cubicBezTo>
                <a:cubicBezTo>
                  <a:pt x="332" y="110"/>
                  <a:pt x="305" y="83"/>
                  <a:pt x="273" y="83"/>
                </a:cubicBezTo>
                <a:cubicBezTo>
                  <a:pt x="271" y="83"/>
                  <a:pt x="270" y="83"/>
                  <a:pt x="268" y="84"/>
                </a:cubicBezTo>
                <a:cubicBezTo>
                  <a:pt x="265" y="84"/>
                  <a:pt x="262" y="82"/>
                  <a:pt x="261" y="79"/>
                </a:cubicBezTo>
                <a:cubicBezTo>
                  <a:pt x="248" y="40"/>
                  <a:pt x="213" y="15"/>
                  <a:pt x="173" y="15"/>
                </a:cubicBezTo>
                <a:cubicBezTo>
                  <a:pt x="122" y="15"/>
                  <a:pt x="81" y="56"/>
                  <a:pt x="81" y="107"/>
                </a:cubicBezTo>
                <a:cubicBezTo>
                  <a:pt x="81" y="118"/>
                  <a:pt x="83" y="129"/>
                  <a:pt x="87" y="140"/>
                </a:cubicBezTo>
                <a:cubicBezTo>
                  <a:pt x="88" y="142"/>
                  <a:pt x="87" y="145"/>
                  <a:pt x="86" y="147"/>
                </a:cubicBezTo>
                <a:cubicBezTo>
                  <a:pt x="84" y="149"/>
                  <a:pt x="82" y="150"/>
                  <a:pt x="79" y="150"/>
                </a:cubicBezTo>
                <a:cubicBezTo>
                  <a:pt x="77" y="150"/>
                  <a:pt x="75" y="150"/>
                  <a:pt x="73" y="150"/>
                </a:cubicBezTo>
                <a:cubicBezTo>
                  <a:pt x="41" y="150"/>
                  <a:pt x="14" y="176"/>
                  <a:pt x="14" y="209"/>
                </a:cubicBezTo>
                <a:cubicBezTo>
                  <a:pt x="14" y="241"/>
                  <a:pt x="41" y="268"/>
                  <a:pt x="73" y="268"/>
                </a:cubicBezTo>
                <a:cubicBezTo>
                  <a:pt x="73" y="268"/>
                  <a:pt x="73" y="268"/>
                  <a:pt x="73" y="26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a:off x="2517318" y="3043767"/>
            <a:ext cx="1407583" cy="95673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5034034" y="3103033"/>
            <a:ext cx="1409700" cy="8974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2" name="Connector 12"/>
          <p:cNvCxnSpPr/>
          <p:nvPr/>
        </p:nvCxnSpPr>
        <p:spPr>
          <a:xfrm flipH="1" flipV="1">
            <a:off x="7129534" y="3103033"/>
            <a:ext cx="1407584" cy="8974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3" name="AutoShape 13"/>
          <p:cNvSpPr/>
          <p:nvPr/>
        </p:nvSpPr>
        <p:spPr>
          <a:xfrm>
            <a:off x="6623651" y="-565151"/>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193034" y="-342900"/>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审查内容</a:t>
            </a:r>
          </a:p>
        </p:txBody>
      </p:sp>
      <p:sp>
        <p:nvSpPr>
          <p:cNvPr id="36" name="TextBox 36"/>
          <p:cNvSpPr txBox="1"/>
          <p:nvPr/>
        </p:nvSpPr>
        <p:spPr>
          <a:xfrm>
            <a:off x="4154710" y="4728342"/>
            <a:ext cx="2553340" cy="1269499"/>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审查安全设施设计的合理性和可靠性，确保能够满足煤矿安全生产的需要。</a:t>
            </a:r>
          </a:p>
        </p:txBody>
      </p:sp>
      <p:sp>
        <p:nvSpPr>
          <p:cNvPr id="37" name="TextBox 37"/>
          <p:cNvSpPr txBox="1"/>
          <p:nvPr/>
        </p:nvSpPr>
        <p:spPr>
          <a:xfrm>
            <a:off x="8799789" y="4728342"/>
            <a:ext cx="2553340" cy="1269499"/>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审查安全设施的运行和维护管理方案，确保设施的正常运行和持续有效性。</a:t>
            </a:r>
          </a:p>
        </p:txBody>
      </p:sp>
      <p:sp>
        <p:nvSpPr>
          <p:cNvPr id="38" name="TextBox 38"/>
          <p:cNvSpPr txBox="1"/>
          <p:nvPr/>
        </p:nvSpPr>
        <p:spPr>
          <a:xfrm>
            <a:off x="3202747" y="1746786"/>
            <a:ext cx="2553340" cy="1269499"/>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审查安全设施设计是否符合相关法律法规和技术标准的要求。</a:t>
            </a:r>
          </a:p>
        </p:txBody>
      </p:sp>
      <p:sp>
        <p:nvSpPr>
          <p:cNvPr id="39" name="TextBox 39"/>
          <p:cNvSpPr txBox="1"/>
          <p:nvPr/>
        </p:nvSpPr>
        <p:spPr>
          <a:xfrm>
            <a:off x="7815038" y="1615818"/>
            <a:ext cx="2553340" cy="1269499"/>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审查安全设施施工质量的控制措施和验收标准，确保施工质量符合要求。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审查结论</a:t>
            </a:r>
          </a:p>
        </p:txBody>
      </p:sp>
      <p:sp>
        <p:nvSpPr>
          <p:cNvPr id="26" name="AutoShape 26"/>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01</a:t>
            </a:r>
          </a:p>
        </p:txBody>
      </p:sp>
      <p:sp>
        <p:nvSpPr>
          <p:cNvPr id="28" name="TextBox 28"/>
          <p:cNvSpPr txBox="1"/>
          <p:nvPr/>
        </p:nvSpPr>
        <p:spPr>
          <a:xfrm>
            <a:off x="5784437" y="2262505"/>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根据审查情况，对安全设施设计进行综合评价，提出存在的问题和改进建议。</a:t>
            </a:r>
          </a:p>
        </p:txBody>
      </p:sp>
      <p:sp>
        <p:nvSpPr>
          <p:cNvPr id="29" name="AutoShape 29"/>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02</a:t>
            </a:r>
          </a:p>
        </p:txBody>
      </p:sp>
      <p:sp>
        <p:nvSpPr>
          <p:cNvPr id="31" name="TextBox 31"/>
          <p:cNvSpPr txBox="1"/>
          <p:nvPr/>
        </p:nvSpPr>
        <p:spPr>
          <a:xfrm>
            <a:off x="5784437" y="371514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对需要整改的问题，要求设计单位进行整改并重新提交审查。</a:t>
            </a:r>
          </a:p>
        </p:txBody>
      </p:sp>
      <p:sp>
        <p:nvSpPr>
          <p:cNvPr id="32" name="AutoShape 32"/>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5784437" y="520438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对符合要求的安全设施设计，出具审查意见书，为煤矿建设项目竣工验收提供依据。</a:t>
            </a:r>
          </a:p>
        </p:txBody>
      </p:sp>
      <p:sp>
        <p:nvSpPr>
          <p:cNvPr id="34" name="TextBox 34"/>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04</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安全设施设计审查要点</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https://d.book118.com/405300203212011110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2024-09-15T21:37:54.477</cp:lastPrinted>
  <dcterms:created xsi:type="dcterms:W3CDTF">2024-09-15T13:37:54Z</dcterms:created>
  <dcterms:modified xsi:type="dcterms:W3CDTF">2024-09-15T13:37:56Z</dcterms:modified>
</cp:coreProperties>
</file>