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ED92-DE22-45C6-8E5D-4926044D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3E83C-71D5-4406-A0C6-E8155BFF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F30A6-E344-4D02-809B-D285BE5C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D3961-32D3-44AF-8F22-49748017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A3232-9166-4B82-92A5-D28A8D0F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C247E-A5D7-4D06-88BB-AEDA7486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6927A-4215-4425-A8AE-0CA965D1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D95B4-8246-4114-AFC0-4263B0A6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E8D2F-4B1E-4249-9C94-BD9F73D3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98E11-AC23-485A-8AE2-11DE460F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314B-FDFD-4C4A-984F-B7DF843F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01034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道外企面试问答课件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公司介绍与文化理解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岗位知识与技能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个人经历与职业规划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综合素质与能力考察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面试技巧与注意事项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公司介绍与文化理解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了解公司成立时间、发展历程、重要里程碑以及未来的发展方向和目标。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请简要介绍一下贵公司的成立时间和历史背景，以及在发展过程中有哪些重要的里程碑事件？公司未来的发展方向和目标是什么？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6" r="3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理解公司的核心价值观、使命和理念，以及员工如何践行这些价值观。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请问贵公司的核心价值观、使命和理念是什么？在工作中如何践行这些价值观？员工的行为准则是什么？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掌握公司的主要业务领域和产品线，包括产品特点、市场定位和竞争优势。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请介绍一下贵公司目前涉及的主要业务领域和产品线，这些产品有哪些特点、市场定位和竞争优势？公司在行业中的地位如何？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岗位知识与技能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8" r="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明确指出该岗位的主要职责和工作内容，确保候选人对此有清晰的认识。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详细列出该岗位所需的学历、经验、技能等要求，以便候选人自我评估是否符合条件。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了解候选人在该领域的专业背景和知识储备情况。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技能掌握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评估候选人在该岗位所需技能方面的掌握程度，如沟通能力、团队协作、解决问题能力等。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岗位知识与技能储备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岗位相关案例分析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选取与该岗位相关的实际案例，考察候选人的分析、解决实际问题的能力。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分析与评估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根据候选人对案例的分析和解决方案，评估其是否具备胜任该岗位的综合素质。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https://d.book118.com/405301034332011122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2024-09-26T14:38:35.739</cp:lastPrinted>
  <dcterms:created xsi:type="dcterms:W3CDTF">2024-09-26T06:38:35Z</dcterms:created>
  <dcterms:modified xsi:type="dcterms:W3CDTF">2024-09-26T06:38:37Z</dcterms:modified>
</cp:coreProperties>
</file>