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4A3621-D962-48FE-808C-C8FE9E67CD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A57B00-641F-4EFE-9F3F-659ACC309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3D93B5-C7F4-44D9-8CA6-38DCC8F1BE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C84ACB-DA38-470C-B578-A3E7160CB8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C2509A-D2F5-42F6-A1C1-CFC01325E2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76797C-04E0-4E31-864C-EA1B6D2FB9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6CCDD9-AB16-4490-9191-9D6587D049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0C7BE9-3A94-4F4E-A174-0B6C224A04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17A6F2-0832-4D1E-ADFF-F180520E78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41CCEE-CDDB-41CE-B7B1-7BE42D5AD2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835201-1A42-464E-ACAC-900A24767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30410404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个性化药物定制趋势</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个性化药物定义与背景
 定制药物的发展历程
 个性化药物的核心技术
 全球市场规模与增长
 临床应用与案例分享
 法规、政策与伦理考虑
 未来五年发展预测
 结束语：展望与挑战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个性化药物定义与背景</a:t>
            </a:r>
          </a:p>
        </p:txBody>
      </p:sp>
      <p:sp>
        <p:nvSpPr>
          <p:cNvPr id="3" name="Subtitle 2"/>
          <p:cNvSpPr>
            <a:spLocks noGrp="1"/>
          </p:cNvSpPr>
          <p:nvPr>
            <p:ph type="subTitle" idx="1"/>
          </p:nvPr>
        </p:nvSpPr>
        <p:spPr/>
        <p:txBody>
          <a:bodyPr/>
          <a:lstStyle/>
          <a:p>
            <a:r>
              <a:t>个性化药物定制趋势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个性化药物定义与背景</a:t>
            </a:r>
          </a:p>
        </p:txBody>
      </p:sp>
      <p:sp>
        <p:nvSpPr>
          <p:cNvPr id="3" name="Content Placeholder 2"/>
          <p:cNvSpPr>
            <a:spLocks noGrp="1"/>
          </p:cNvSpPr>
          <p:nvPr>
            <p:ph sz="half" idx="2"/>
          </p:nvPr>
        </p:nvSpPr>
        <p:spPr/>
        <p:txBody>
          <a:bodyPr/>
          <a:lstStyle/>
          <a:p>
            <a:r>
              <a:t>1.个性化药物是根据个体的基因、生理、病理特征等独特信息，量身定制的治疗方案。</a:t>
            </a:r>
          </a:p>
          <a:p>
            <a:r>
              <a:t>2.通过先进的检测技术和分析方法，确定个体的疾病类型和药物反应，提高治疗效果。</a:t>
            </a:r>
          </a:p>
          <a:p>
            <a:r>
              <a:t>3.个性化药物的目标是实现精准医疗，为患者提供更加安全、有效的治疗方案。</a:t>
            </a:r>
          </a:p>
          <a:p/>
        </p:txBody>
      </p:sp>
      <p:sp>
        <p:nvSpPr>
          <p:cNvPr id="4" name="Text Placeholder 3"/>
          <p:cNvSpPr>
            <a:spLocks noGrp="1"/>
          </p:cNvSpPr>
          <p:nvPr>
            <p:ph type="body" idx="3"/>
          </p:nvPr>
        </p:nvSpPr>
        <p:spPr/>
        <p:txBody>
          <a:bodyPr/>
          <a:lstStyle/>
          <a:p>
            <a:r>
              <a:t>个性化药物的发展背景</a:t>
            </a:r>
          </a:p>
        </p:txBody>
      </p:sp>
      <p:sp>
        <p:nvSpPr>
          <p:cNvPr id="5" name="Content Placeholder 4"/>
          <p:cNvSpPr>
            <a:spLocks noGrp="1"/>
          </p:cNvSpPr>
          <p:nvPr>
            <p:ph sz="half" idx="4"/>
          </p:nvPr>
        </p:nvSpPr>
        <p:spPr/>
        <p:txBody>
          <a:bodyPr/>
          <a:lstStyle/>
          <a:p>
            <a:r>
              <a:t>1.随着人类基因组计划的完成和生物技术的快速发展，个性化药物定制成为可能。</a:t>
            </a:r>
          </a:p>
          <a:p>
            <a:r>
              <a:t>2.人们对疾病的认识和药物研发的理念发生了变化，从传统的“一刀切”转向“精准医疗”。</a:t>
            </a:r>
          </a:p>
          <a:p>
            <a:r>
              <a:t>3.个性化药物定制能够满足患者的特殊需求，提高治疗效果，减少副作用，成为未来药物研发的重要趋势。</a:t>
            </a:r>
          </a:p>
          <a:p>
            <a:r>
              <a:t>以上内容仅供参考，具体内容可以根据您的需求进行调整优化。</a:t>
            </a:r>
          </a:p>
        </p:txBody>
      </p:sp>
      <p:sp>
        <p:nvSpPr>
          <p:cNvPr id="6" name="Text Placeholder 5"/>
          <p:cNvSpPr>
            <a:spLocks noGrp="1"/>
          </p:cNvSpPr>
          <p:nvPr>
            <p:ph type="body" idx="1"/>
          </p:nvPr>
        </p:nvSpPr>
        <p:spPr/>
        <p:txBody>
          <a:bodyPr/>
          <a:lstStyle/>
          <a:p>
            <a:r>
              <a:t>个性化药物的定义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定制药物的发展历程</a:t>
            </a:r>
          </a:p>
        </p:txBody>
      </p:sp>
      <p:sp>
        <p:nvSpPr>
          <p:cNvPr id="3" name="Subtitle 2"/>
          <p:cNvSpPr>
            <a:spLocks noGrp="1"/>
          </p:cNvSpPr>
          <p:nvPr>
            <p:ph type="subTitle" idx="1"/>
          </p:nvPr>
        </p:nvSpPr>
        <p:spPr/>
        <p:txBody>
          <a:bodyPr/>
          <a:lstStyle/>
          <a:p>
            <a:r>
              <a:t>个性化药物定制趋势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定制药物的发展历程</a:t>
            </a:r>
          </a:p>
        </p:txBody>
      </p:sp>
      <p:sp>
        <p:nvSpPr>
          <p:cNvPr id="3" name="Text Placeholder 2"/>
          <p:cNvSpPr>
            <a:spLocks noGrp="1"/>
          </p:cNvSpPr>
          <p:nvPr>
            <p:ph type="body" idx="1"/>
          </p:nvPr>
        </p:nvSpPr>
        <p:spPr/>
        <p:txBody>
          <a:bodyPr/>
          <a:lstStyle/>
          <a:p>
            <a:r>
              <a:t>定制药物的起源</a:t>
            </a:r>
          </a:p>
        </p:txBody>
      </p:sp>
      <p:sp>
        <p:nvSpPr>
          <p:cNvPr id="4" name="Content Placeholder 3"/>
          <p:cNvSpPr>
            <a:spLocks noGrp="1"/>
          </p:cNvSpPr>
          <p:nvPr>
            <p:ph sz="half" idx="2"/>
          </p:nvPr>
        </p:nvSpPr>
        <p:spPr/>
        <p:txBody>
          <a:bodyPr/>
          <a:lstStyle/>
          <a:p>
            <a:r>
              <a:t>1.古代医学中的个性化治疗：早在古代，中医就提倡因人而异的治疗方法，根据个体的体质、年龄、性别等因素来制定药方。</a:t>
            </a:r>
          </a:p>
          <a:p>
            <a:r>
              <a:t>2.近代定制药物的萌芽：随着现代科学技术的发展，人们开始更深入地理解药物与个体之间的差异，逐渐出现了定制药物的萌芽。</a:t>
            </a:r>
          </a:p>
          <a:p/>
        </p:txBody>
      </p:sp>
      <p:sp>
        <p:nvSpPr>
          <p:cNvPr id="5" name="Text Placeholder 4"/>
          <p:cNvSpPr>
            <a:spLocks noGrp="1"/>
          </p:cNvSpPr>
          <p:nvPr>
            <p:ph type="body" idx="3"/>
          </p:nvPr>
        </p:nvSpPr>
        <p:spPr/>
        <p:txBody>
          <a:bodyPr/>
          <a:lstStyle/>
          <a:p>
            <a:r>
              <a:t>定制药物的发展阶段</a:t>
            </a:r>
          </a:p>
        </p:txBody>
      </p:sp>
      <p:sp>
        <p:nvSpPr>
          <p:cNvPr id="6" name="Content Placeholder 5"/>
          <p:cNvSpPr>
            <a:spLocks noGrp="1"/>
          </p:cNvSpPr>
          <p:nvPr>
            <p:ph sz="half" idx="4"/>
          </p:nvPr>
        </p:nvSpPr>
        <p:spPr/>
        <p:txBody>
          <a:bodyPr/>
          <a:lstStyle/>
          <a:p>
            <a:r>
              <a:t>1.基因组学的推动：基因组学的研究为定制药物提供了依据，使得人们可以根据个体的基因差异来定制药物。</a:t>
            </a:r>
          </a:p>
          <a:p>
            <a:r>
              <a:t>2.技术进步：随着高通量测序、生物信息分析等技术的进步，定制药物的发展获得了更大的推动力。</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定制药物的发展历程</a:t>
            </a:r>
          </a:p>
        </p:txBody>
      </p:sp>
      <p:sp>
        <p:nvSpPr>
          <p:cNvPr id="3" name="Text Placeholder 2"/>
          <p:cNvSpPr>
            <a:spLocks noGrp="1"/>
          </p:cNvSpPr>
          <p:nvPr>
            <p:ph type="body" idx="1"/>
          </p:nvPr>
        </p:nvSpPr>
        <p:spPr/>
        <p:txBody>
          <a:bodyPr/>
          <a:lstStyle/>
          <a:p>
            <a:r>
              <a:t>定制药物的应用场景拓宽</a:t>
            </a:r>
          </a:p>
        </p:txBody>
      </p:sp>
      <p:sp>
        <p:nvSpPr>
          <p:cNvPr id="4" name="Content Placeholder 3"/>
          <p:cNvSpPr>
            <a:spLocks noGrp="1"/>
          </p:cNvSpPr>
          <p:nvPr>
            <p:ph sz="half" idx="2"/>
          </p:nvPr>
        </p:nvSpPr>
        <p:spPr/>
        <p:txBody>
          <a:bodyPr/>
          <a:lstStyle/>
          <a:p>
            <a:r>
              <a:t>1.从罕见病到常见病：定制药物最初主要应用于罕见病的治疗，随着技术的发展，其应用场景逐渐拓宽到常见病的治疗。</a:t>
            </a:r>
          </a:p>
          <a:p>
            <a:r>
              <a:t>2.肿瘤治疗的定制化：肿瘤治疗的定制化是近年来的一大趋势，通过定制药物来提高肿瘤治疗的效果和减少副作用。</a:t>
            </a:r>
          </a:p>
          <a:p/>
        </p:txBody>
      </p:sp>
      <p:sp>
        <p:nvSpPr>
          <p:cNvPr id="5" name="Text Placeholder 4"/>
          <p:cNvSpPr>
            <a:spLocks noGrp="1"/>
          </p:cNvSpPr>
          <p:nvPr>
            <p:ph type="body" idx="3"/>
          </p:nvPr>
        </p:nvSpPr>
        <p:spPr/>
        <p:txBody>
          <a:bodyPr/>
          <a:lstStyle/>
          <a:p>
            <a:r>
              <a:t>定制药物的挑战与瓶颈</a:t>
            </a:r>
          </a:p>
        </p:txBody>
      </p:sp>
      <p:sp>
        <p:nvSpPr>
          <p:cNvPr id="6" name="Content Placeholder 5"/>
          <p:cNvSpPr>
            <a:spLocks noGrp="1"/>
          </p:cNvSpPr>
          <p:nvPr>
            <p:ph sz="half" idx="4"/>
          </p:nvPr>
        </p:nvSpPr>
        <p:spPr/>
        <p:txBody>
          <a:bodyPr/>
          <a:lstStyle/>
          <a:p>
            <a:r>
              <a:t>1.技术成本：定制药物的技术成本仍然较高，需要降低成本以提高其可及性。</a:t>
            </a:r>
          </a:p>
          <a:p>
            <a:r>
              <a:t>2.法规政策：相关法规政策尚不完善，需要进一步完善以保障定制药物的合规发展。</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定制药物的发展历程</a:t>
            </a:r>
          </a:p>
        </p:txBody>
      </p:sp>
      <p:sp>
        <p:nvSpPr>
          <p:cNvPr id="3" name="Text Placeholder 2"/>
          <p:cNvSpPr>
            <a:spLocks noGrp="1"/>
          </p:cNvSpPr>
          <p:nvPr>
            <p:ph type="body" idx="1"/>
          </p:nvPr>
        </p:nvSpPr>
        <p:spPr/>
        <p:txBody>
          <a:bodyPr/>
          <a:lstStyle/>
          <a:p>
            <a:r>
              <a:t>定制药物的未来展望</a:t>
            </a:r>
          </a:p>
        </p:txBody>
      </p:sp>
      <p:sp>
        <p:nvSpPr>
          <p:cNvPr id="4" name="Content Placeholder 3"/>
          <p:cNvSpPr>
            <a:spLocks noGrp="1"/>
          </p:cNvSpPr>
          <p:nvPr>
            <p:ph sz="half" idx="2"/>
          </p:nvPr>
        </p:nvSpPr>
        <p:spPr/>
        <p:txBody>
          <a:bodyPr/>
          <a:lstStyle/>
          <a:p>
            <a:r>
              <a:t>1.人工智能的助力：人工智能将在定制药物的发展中发挥重要作用，提高定制药物的效率和精度。</a:t>
            </a:r>
          </a:p>
          <a:p>
            <a:r>
              <a:t>2.精准医学的推动：精准医学的发展将进一步推动定制药物的应用，提高疾病治疗的效果。</a:t>
            </a:r>
          </a:p>
          <a:p>
            <a:r>
              <a:t>以上内容仅供参考，如有需要，建议您查阅相关网站。</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个性化药物的核心技术</a:t>
            </a:r>
          </a:p>
        </p:txBody>
      </p:sp>
      <p:sp>
        <p:nvSpPr>
          <p:cNvPr id="3" name="Subtitle 2"/>
          <p:cNvSpPr>
            <a:spLocks noGrp="1"/>
          </p:cNvSpPr>
          <p:nvPr>
            <p:ph type="subTitle" idx="1"/>
          </p:nvPr>
        </p:nvSpPr>
        <p:spPr/>
        <p:txBody>
          <a:bodyPr/>
          <a:lstStyle/>
          <a:p>
            <a:r>
              <a:t>个性化药物定制趋势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个性化药物的核心技术</a:t>
            </a:r>
          </a:p>
        </p:txBody>
      </p:sp>
      <p:sp>
        <p:nvSpPr>
          <p:cNvPr id="3" name="Text Placeholder 2"/>
          <p:cNvSpPr>
            <a:spLocks noGrp="1"/>
          </p:cNvSpPr>
          <p:nvPr>
            <p:ph type="body" idx="1"/>
          </p:nvPr>
        </p:nvSpPr>
        <p:spPr/>
        <p:txBody>
          <a:bodyPr/>
          <a:lstStyle/>
          <a:p>
            <a:r>
              <a:t>基因组学</a:t>
            </a:r>
          </a:p>
        </p:txBody>
      </p:sp>
      <p:sp>
        <p:nvSpPr>
          <p:cNvPr id="4" name="Content Placeholder 3"/>
          <p:cNvSpPr>
            <a:spLocks noGrp="1"/>
          </p:cNvSpPr>
          <p:nvPr>
            <p:ph sz="half" idx="2"/>
          </p:nvPr>
        </p:nvSpPr>
        <p:spPr/>
        <p:txBody>
          <a:bodyPr/>
          <a:lstStyle/>
          <a:p>
            <a:r>
              <a:t>1.基因组学是研究生物体全部基因的学科，对于个性化药物定制至关重要。</a:t>
            </a:r>
          </a:p>
          <a:p>
            <a:r>
              <a:t>2.通过基因组学技术，可以分析患者的基因信息，为药物定制提供精准的治疗方案。</a:t>
            </a:r>
          </a:p>
          <a:p>
            <a:r>
              <a:t>3.随着基因组学技术的不断发展，个性化药物定制将更加精准、高效。</a:t>
            </a:r>
          </a:p>
          <a:p/>
        </p:txBody>
      </p:sp>
      <p:sp>
        <p:nvSpPr>
          <p:cNvPr id="5" name="Text Placeholder 4"/>
          <p:cNvSpPr>
            <a:spLocks noGrp="1"/>
          </p:cNvSpPr>
          <p:nvPr>
            <p:ph type="body" idx="3"/>
          </p:nvPr>
        </p:nvSpPr>
        <p:spPr/>
        <p:txBody>
          <a:bodyPr/>
          <a:lstStyle/>
          <a:p>
            <a:r>
              <a:t>蛋白质组学</a:t>
            </a:r>
          </a:p>
        </p:txBody>
      </p:sp>
      <p:sp>
        <p:nvSpPr>
          <p:cNvPr id="6" name="Content Placeholder 5"/>
          <p:cNvSpPr>
            <a:spLocks noGrp="1"/>
          </p:cNvSpPr>
          <p:nvPr>
            <p:ph sz="half" idx="4"/>
          </p:nvPr>
        </p:nvSpPr>
        <p:spPr/>
        <p:txBody>
          <a:bodyPr/>
          <a:lstStyle/>
          <a:p>
            <a:r>
              <a:t>1.蛋白质组学是研究生物体全部蛋白质的学科，对于个性化药物定制具有重要作用。</a:t>
            </a:r>
          </a:p>
          <a:p>
            <a:r>
              <a:t>2.通过蛋白质组学技术，可以分析患者的蛋白质表达情况，为药物定制提供更加全面的信息。</a:t>
            </a:r>
          </a:p>
          <a:p>
            <a:r>
              <a:t>3.蛋白质组学技术的发展将提高个性化药物定制的精准度和治疗效果。</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个性化药物的核心技术</a:t>
            </a:r>
          </a:p>
        </p:txBody>
      </p:sp>
      <p:sp>
        <p:nvSpPr>
          <p:cNvPr id="3" name="Text Placeholder 2"/>
          <p:cNvSpPr>
            <a:spLocks noGrp="1"/>
          </p:cNvSpPr>
          <p:nvPr>
            <p:ph type="body" idx="1"/>
          </p:nvPr>
        </p:nvSpPr>
        <p:spPr/>
        <p:txBody>
          <a:bodyPr/>
          <a:lstStyle/>
          <a:p>
            <a:r>
              <a:t>生物信息学</a:t>
            </a:r>
          </a:p>
        </p:txBody>
      </p:sp>
      <p:sp>
        <p:nvSpPr>
          <p:cNvPr id="4" name="Content Placeholder 3"/>
          <p:cNvSpPr>
            <a:spLocks noGrp="1"/>
          </p:cNvSpPr>
          <p:nvPr>
            <p:ph sz="half" idx="2"/>
          </p:nvPr>
        </p:nvSpPr>
        <p:spPr/>
        <p:txBody>
          <a:bodyPr/>
          <a:lstStyle/>
          <a:p>
            <a:r>
              <a:t>1.生物信息学是应用计算机科学和生物技术来分析生物数据的学科，对个性化药物定制有重要支撑作用。</a:t>
            </a:r>
          </a:p>
          <a:p>
            <a:r>
              <a:t>2.通过生物信息学技术，可以对大量的生物数据进行整合和分析，为个性化药物定制提供数据支持。</a:t>
            </a:r>
          </a:p>
          <a:p>
            <a:r>
              <a:t>3.随着生物信息学技术的不断进步，个性化药物定制的数据处理和分析将更加高效和准确。</a:t>
            </a:r>
          </a:p>
          <a:p/>
        </p:txBody>
      </p:sp>
      <p:sp>
        <p:nvSpPr>
          <p:cNvPr id="5" name="Text Placeholder 4"/>
          <p:cNvSpPr>
            <a:spLocks noGrp="1"/>
          </p:cNvSpPr>
          <p:nvPr>
            <p:ph type="body" idx="3"/>
          </p:nvPr>
        </p:nvSpPr>
        <p:spPr/>
        <p:txBody>
          <a:bodyPr/>
          <a:lstStyle/>
          <a:p>
            <a:r>
              <a:t>细胞疗法</a:t>
            </a:r>
          </a:p>
        </p:txBody>
      </p:sp>
      <p:sp>
        <p:nvSpPr>
          <p:cNvPr id="6" name="Content Placeholder 5"/>
          <p:cNvSpPr>
            <a:spLocks noGrp="1"/>
          </p:cNvSpPr>
          <p:nvPr>
            <p:ph sz="half" idx="4"/>
          </p:nvPr>
        </p:nvSpPr>
        <p:spPr/>
        <p:txBody>
          <a:bodyPr/>
          <a:lstStyle/>
          <a:p>
            <a:r>
              <a:t>1.细胞疗法是一种通过改造和培养细胞来治疗疾病的方法，对个性化药物定制具有重要意义。</a:t>
            </a:r>
          </a:p>
          <a:p>
            <a:r>
              <a:t>2.通过细胞疗法，可以针对患者的具体情况定制治疗方案，提高治疗效果。</a:t>
            </a:r>
          </a:p>
          <a:p>
            <a:r>
              <a:t>3.随着细胞疗法技术的不断提升，个性化药物定制的应用范围将更加广泛。</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个性化药物的核心技术</a:t>
            </a:r>
          </a:p>
        </p:txBody>
      </p:sp>
      <p:sp>
        <p:nvSpPr>
          <p:cNvPr id="3" name="Text Placeholder 2"/>
          <p:cNvSpPr>
            <a:spLocks noGrp="1"/>
          </p:cNvSpPr>
          <p:nvPr>
            <p:ph type="body" idx="1"/>
          </p:nvPr>
        </p:nvSpPr>
        <p:spPr/>
        <p:txBody>
          <a:bodyPr/>
          <a:lstStyle/>
          <a:p>
            <a:r>
              <a:t>3D生物打印技术</a:t>
            </a:r>
          </a:p>
        </p:txBody>
      </p:sp>
      <p:sp>
        <p:nvSpPr>
          <p:cNvPr id="4" name="Content Placeholder 3"/>
          <p:cNvSpPr>
            <a:spLocks noGrp="1"/>
          </p:cNvSpPr>
          <p:nvPr>
            <p:ph sz="half" idx="2"/>
          </p:nvPr>
        </p:nvSpPr>
        <p:spPr/>
        <p:txBody>
          <a:bodyPr/>
          <a:lstStyle/>
          <a:p>
            <a:r>
              <a:t>1.3D生物打印技术是一种通过打印生物材料来制造人体组织和器官的技术，对个性化药物定制有重要作用。</a:t>
            </a:r>
          </a:p>
          <a:p>
            <a:r>
              <a:t>2.通过3D生物打印技术，可以制造出与患者相似的组织和器官，为药物测试和定制提供更加精准的模型。</a:t>
            </a:r>
          </a:p>
          <a:p>
            <a:r>
              <a:t>3.随着3D生物打印技术的不断发展，个性化药物定制将更加高效和精准。</a:t>
            </a:r>
          </a:p>
          <a:p/>
        </p:txBody>
      </p:sp>
      <p:sp>
        <p:nvSpPr>
          <p:cNvPr id="5" name="Text Placeholder 4"/>
          <p:cNvSpPr>
            <a:spLocks noGrp="1"/>
          </p:cNvSpPr>
          <p:nvPr>
            <p:ph type="body" idx="3"/>
          </p:nvPr>
        </p:nvSpPr>
        <p:spPr/>
        <p:txBody>
          <a:bodyPr/>
          <a:lstStyle/>
          <a:p>
            <a:r>
              <a:t>临床试验与数据科学</a:t>
            </a:r>
          </a:p>
        </p:txBody>
      </p:sp>
      <p:sp>
        <p:nvSpPr>
          <p:cNvPr id="6" name="Content Placeholder 5"/>
          <p:cNvSpPr>
            <a:spLocks noGrp="1"/>
          </p:cNvSpPr>
          <p:nvPr>
            <p:ph sz="half" idx="4"/>
          </p:nvPr>
        </p:nvSpPr>
        <p:spPr/>
        <p:txBody>
          <a:bodyPr/>
          <a:lstStyle/>
          <a:p>
            <a:r>
              <a:t>1.临床试验与数据科学对个性化药物定制的成功至关重要。</a:t>
            </a:r>
          </a:p>
          <a:p>
            <a:r>
              <a:t>2.通过科学的临床试验设计和数据分析，可以评估药物的疗效和安全性，为个性化药物定制提供科学依据。</a:t>
            </a:r>
          </a:p>
          <a:p>
            <a:r>
              <a:t>3.随着数据科学和人工智能技术的不断发展，临床试验将更加有效和精准，进一步推动个性化药物定制的进步。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全球市场规模与增长</a:t>
            </a:r>
          </a:p>
        </p:txBody>
      </p:sp>
      <p:sp>
        <p:nvSpPr>
          <p:cNvPr id="3" name="Subtitle 2"/>
          <p:cNvSpPr>
            <a:spLocks noGrp="1"/>
          </p:cNvSpPr>
          <p:nvPr>
            <p:ph type="subTitle" idx="1"/>
          </p:nvPr>
        </p:nvSpPr>
        <p:spPr/>
        <p:txBody>
          <a:bodyPr/>
          <a:lstStyle/>
          <a:p>
            <a:r>
              <a:t>个性化药物定制趋势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全球市场规模与增长</a:t>
            </a:r>
          </a:p>
        </p:txBody>
      </p:sp>
      <p:sp>
        <p:nvSpPr>
          <p:cNvPr id="3" name="Text Placeholder 2"/>
          <p:cNvSpPr>
            <a:spLocks noGrp="1"/>
          </p:cNvSpPr>
          <p:nvPr>
            <p:ph type="body" idx="1"/>
          </p:nvPr>
        </p:nvSpPr>
        <p:spPr/>
        <p:txBody>
          <a:bodyPr/>
          <a:lstStyle/>
          <a:p>
            <a:r>
              <a:t>全球市场规模</a:t>
            </a:r>
          </a:p>
        </p:txBody>
      </p:sp>
      <p:sp>
        <p:nvSpPr>
          <p:cNvPr id="4" name="Content Placeholder 3"/>
          <p:cNvSpPr>
            <a:spLocks noGrp="1"/>
          </p:cNvSpPr>
          <p:nvPr>
            <p:ph sz="half" idx="2"/>
          </p:nvPr>
        </p:nvSpPr>
        <p:spPr/>
        <p:txBody>
          <a:bodyPr/>
          <a:lstStyle/>
          <a:p>
            <a:r>
              <a:t>1.随着精准医疗和基因组学的发展，个性化药物定制的市场规模正在快速扩大。</a:t>
            </a:r>
          </a:p>
          <a:p>
            <a:r>
              <a:t>2.目前，全球个性化药物定制市场已经形成了一定的规模，预计未来几年将保持高速增长。</a:t>
            </a:r>
          </a:p>
          <a:p>
            <a:r>
              <a:t>3.北美和欧洲是个性化药物定制市场的主要区域，但亚洲市场的增长速度最快。</a:t>
            </a:r>
          </a:p>
          <a:p/>
        </p:txBody>
      </p:sp>
      <p:sp>
        <p:nvSpPr>
          <p:cNvPr id="5" name="Text Placeholder 4"/>
          <p:cNvSpPr>
            <a:spLocks noGrp="1"/>
          </p:cNvSpPr>
          <p:nvPr>
            <p:ph type="body" idx="3"/>
          </p:nvPr>
        </p:nvSpPr>
        <p:spPr/>
        <p:txBody>
          <a:bodyPr/>
          <a:lstStyle/>
          <a:p>
            <a:r>
              <a:t>市场增长驱动因素</a:t>
            </a:r>
          </a:p>
        </p:txBody>
      </p:sp>
      <p:sp>
        <p:nvSpPr>
          <p:cNvPr id="6" name="Content Placeholder 5"/>
          <p:cNvSpPr>
            <a:spLocks noGrp="1"/>
          </p:cNvSpPr>
          <p:nvPr>
            <p:ph sz="half" idx="4"/>
          </p:nvPr>
        </p:nvSpPr>
        <p:spPr/>
        <p:txBody>
          <a:bodyPr/>
          <a:lstStyle/>
          <a:p>
            <a:r>
              <a:t>1.技术进步：基因组学、蛋白质组学等领域的技术不断创新，为个性化药物定制提供了更多的可能性。</a:t>
            </a:r>
          </a:p>
          <a:p>
            <a:r>
              <a:t>2.政策支持：各国政府纷纷出台政策鼓励精准医疗和个性化药物的发展，为市场增长提供了政策支持。</a:t>
            </a:r>
          </a:p>
          <a:p>
            <a:r>
              <a:t>3.患者需求：随着消费者对个性化治疗的需求日益增长，个性化药物定制市场的潜力不断释放。</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全球市场规模与增长</a:t>
            </a:r>
          </a:p>
        </p:txBody>
      </p:sp>
      <p:sp>
        <p:nvSpPr>
          <p:cNvPr id="3" name="Text Placeholder 2"/>
          <p:cNvSpPr>
            <a:spLocks noGrp="1"/>
          </p:cNvSpPr>
          <p:nvPr>
            <p:ph type="body" idx="1"/>
          </p:nvPr>
        </p:nvSpPr>
        <p:spPr/>
        <p:txBody>
          <a:bodyPr/>
          <a:lstStyle/>
          <a:p>
            <a:r>
              <a:t>市场增长挑战</a:t>
            </a:r>
          </a:p>
        </p:txBody>
      </p:sp>
      <p:sp>
        <p:nvSpPr>
          <p:cNvPr id="4" name="Content Placeholder 3"/>
          <p:cNvSpPr>
            <a:spLocks noGrp="1"/>
          </p:cNvSpPr>
          <p:nvPr>
            <p:ph sz="half" idx="2"/>
          </p:nvPr>
        </p:nvSpPr>
        <p:spPr/>
        <p:txBody>
          <a:bodyPr/>
          <a:lstStyle/>
          <a:p>
            <a:r>
              <a:t>1.技术成本：个性化药物定制需要高昂的技术成本，限制了市场的进一步扩大。</a:t>
            </a:r>
          </a:p>
          <a:p>
            <a:r>
              <a:t>2.法规限制：不同国家和地区的法规环境存在差异，对个性化药物定制的监管和要求也不尽相同。</a:t>
            </a:r>
          </a:p>
          <a:p>
            <a:r>
              <a:t>3.数据安全：个性化药物定制需要大量的患者数据和信息，如何保证数据安全和隐私保护是一大挑战。</a:t>
            </a:r>
          </a:p>
          <a:p/>
        </p:txBody>
      </p:sp>
      <p:sp>
        <p:nvSpPr>
          <p:cNvPr id="5" name="Text Placeholder 4"/>
          <p:cNvSpPr>
            <a:spLocks noGrp="1"/>
          </p:cNvSpPr>
          <p:nvPr>
            <p:ph type="body" idx="3"/>
          </p:nvPr>
        </p:nvSpPr>
        <p:spPr/>
        <p:txBody>
          <a:bodyPr/>
          <a:lstStyle/>
          <a:p>
            <a:r>
              <a:t>市场增长趋势</a:t>
            </a:r>
          </a:p>
        </p:txBody>
      </p:sp>
      <p:sp>
        <p:nvSpPr>
          <p:cNvPr id="6" name="Content Placeholder 5"/>
          <p:cNvSpPr>
            <a:spLocks noGrp="1"/>
          </p:cNvSpPr>
          <p:nvPr>
            <p:ph sz="half" idx="4"/>
          </p:nvPr>
        </p:nvSpPr>
        <p:spPr/>
        <p:txBody>
          <a:bodyPr/>
          <a:lstStyle/>
          <a:p>
            <a:r>
              <a:t>1.更多的合作与联盟：企业之间加强合作与联盟，共同推动个性化药物定制市场的发展。</a:t>
            </a:r>
          </a:p>
          <a:p>
            <a:r>
              <a:t>2.技术不断创新：随着技术的不断进步，个性化药物定制的效率和精度将不断提高，成本也将逐渐降低。</a:t>
            </a:r>
          </a:p>
          <a:p>
            <a:r>
              <a:t>3.拓展新的应用领域：个性化药物定制将拓展到更多的疾病领域，为更多的患者提供个性化的治疗方案。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临床应用与案例分享</a:t>
            </a:r>
          </a:p>
        </p:txBody>
      </p:sp>
      <p:sp>
        <p:nvSpPr>
          <p:cNvPr id="3" name="Subtitle 2"/>
          <p:cNvSpPr>
            <a:spLocks noGrp="1"/>
          </p:cNvSpPr>
          <p:nvPr>
            <p:ph type="subTitle" idx="1"/>
          </p:nvPr>
        </p:nvSpPr>
        <p:spPr/>
        <p:txBody>
          <a:bodyPr/>
          <a:lstStyle/>
          <a:p>
            <a:r>
              <a:t>个性化药物定制趋势</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https://d.book118.com/405304104042011042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个性化药物定义与背景</vt:lpstr>
      <vt:lpstr> 个性化药物定义与背景</vt:lpstr>
      <vt:lpstr> 定制药物的发展历程</vt:lpstr>
      <vt:lpstr> 定制药物的发展历程</vt:lpstr>
      <vt:lpstr> 定制药物的发展历程</vt:lpstr>
      <vt:lpstr> 定制药物的发展历程</vt:lpstr>
      <vt:lpstr> 个性化药物的核心技术</vt:lpstr>
      <vt:lpstr> 个性化药物的核心技术</vt:lpstr>
      <vt:lpstr> 个性化药物的核心技术</vt:lpstr>
      <vt:lpstr> 个性化药物的核心技术</vt:lpstr>
      <vt:lpstr> 全球市场规模与增长</vt:lpstr>
      <vt:lpstr> 全球市场规模与增长</vt:lpstr>
      <vt:lpstr> 全球市场规模与增长</vt:lpstr>
      <vt:lpstr> 临床应用与案例分享</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2024-09-03T05:53:07.972</cp:lastPrinted>
  <dcterms:created xsi:type="dcterms:W3CDTF">2024-09-02T21:53:07Z</dcterms:created>
  <dcterms:modified xsi:type="dcterms:W3CDTF">2024-09-02T21:53:10Z</dcterms:modified>
</cp:coreProperties>
</file>