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BDB50-F527-4D78-A95F-93DA5E5CE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21E73-F1CE-4C1F-89F8-9B280E067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E772B-6E36-46B3-88C8-8540888C1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33703-4E4D-4800-84EA-864C51B71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10961C-9224-49EF-BADC-FA1D29811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028FD4-1C49-46E6-9707-37C76B178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316D5C-8E98-4D76-B22D-A82C3EB7F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734DC-CB95-4227-B1AA-B05428F30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FD179-0E3D-4C9A-804F-ABA7DDE16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45CCA-6D1D-4F9D-A6E9-CD25F4FA7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6889A-B2A8-4572-876D-777E67AAB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3042040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《要求完成填空》ppt课件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填空题概述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填空题的解题技巧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填空题在各科目的应用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填空题的常见错误及纠正方法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填空题概述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填空题的定义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它通常由一个或多个空格组成，要求学生填写适当的词语或短语来完善题目。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填空题是一种常见的题型，通常在测试或考试中出现，用于评估学生对知识点的掌握程度。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填空题是一种客观题，通常只有一个正确答案。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它能够有效地测试学生对基础知识的记忆和拼写能力。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填空题通常比较简单，适合用于测试学生的基础知识和技能。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填空题的特点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填空题的类型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只有一个空格，需要学生填写一个词语或短语来完善题目。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有多个空格，需要学生填写多个词语或短语来完善题目。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没有给出选择项，学生可以自由填写答案。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给出了选择项，学生需要在给定的选项中选择正确的答案。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单空填空题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多空填空题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自由式填空题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选择式填空题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填空题的解题技巧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明确题目要求是解题的第一步，有助于确定答题方向和范围。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在解答填空题之前，首先要仔细阅读题目，明确题目要求填写的内容、范围和条件等，确保对题目的理解准确无误。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理解题目要求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关键词是解题的重要线索，通过寻找关键词可以缩小答案范围，提高答题效率。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在题目中寻找关键词，如名词、动词、数字等，这些关键词往往与答案相关，可以帮助确定答案的范围和内容。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寻找关键词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推理与判断是解题的关键步骤，通过逻辑推理和经验判断，可以得出正确的答案。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根据题目要求和关键词，结合所学知识和经验进行推理和判断，得出合理的答案。推理时要注意逻辑严密，判断要有依据。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推理与判断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确定答案是解题的最后一步，需要根据推理和判断的结果，给出准确的答案。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在确定答案时，要确保答案的准确性和完整性，避免出现歧义和误解。对于一些不确定的答案，可以进行再次检查和核对。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确定答案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填空题在各科目的应用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考查基础知识点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语文填空题主要考查学生对基础知识的掌握，如文学常识、字词拼写、语法结构等。通过填空题的练习，可以提高学生的语言运用能力和语文素养。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语文填空题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https://d.book118.com/405304204020011042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2024-09-03T01:38:04.268</cp:lastPrinted>
  <dcterms:created xsi:type="dcterms:W3CDTF">2024-09-02T17:38:04Z</dcterms:created>
  <dcterms:modified xsi:type="dcterms:W3CDTF">2024-09-02T17:38:06Z</dcterms:modified>
</cp:coreProperties>
</file>