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072B02-8364-43EC-80C9-C902913B7D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8C37F2-36AD-4799-AA8E-392F6B18A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DC18E1-68BB-4FCD-B397-08C616401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C060F2-886A-4B10-A8E5-7ECF4995F5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3FBB69-4403-4FA6-97F7-6C7DA9ADF8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031C74-FB59-4FB6-83D0-8BA375AAF3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0C7279-E03A-4BD4-AB92-FC502D0510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084384-1254-42CF-8D44-2E6A471FC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D02D78-B3DE-4F05-A050-EF5D3BCE54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0BA4F-7FAD-4DBB-81EC-A0C9317D1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6CAE86-AF18-4266-8D24-BCA72725A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31022234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《开关电源技术》课件大纲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开关电源技术概述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开关电源的基本原理与组成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开关电源的分类与特点</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开关电源的设计与优化</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开关电源的测试与调试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开关电源的发展趋势与展望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开关电源技术概述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开关电源是一种将电能进行转换的装置，通过控制开关管的工作状态来调节输出电压和电流。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开关电源利用电力电子器件进行电能转换，具有高效率、高可靠性、体积小、重量轻等特点，广泛应用于各种电子设备和系统中。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开关电源的应用领域非常广泛，包括通信、计算机、工业控制、医疗器械等。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通信领域，开关电源用于基站、交换机等设备的供电；在计算机领域，开关电源为CPU、内存等提供稳定的电压；在工业控制领域，开关电源为各种控制器、执行器等提供动力；在医疗器械领域，开关电源用于各种医疗设备的供电，如监护仪、呼吸机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开关电源技术的发展历程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开关电源技术的发展历程可以分为三个阶段，分别是基础阶段、发展阶段和智能化阶段。</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基础阶段，开关电源主要采用模拟控制方式，体积较大，效率较低；在发展阶段，数字控制技术开始应用于开关电源，使得电源的稳定性和可靠性得到提高；在智能化阶段，人工智能和物联网技术的应用使得开关电源具备了远程监控和智能管理的能力，提高了电源的使用效率和安全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开关电源的基本原理与组成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开关电源的基本工作原理是利用电子开关（如晶体管、可控硅等）的开和关动作，将直流电压或电流源进行斩波，从而达到调节输出电压或电流的目的。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关电源的基本工作原理是通过电子开关的快速开和关动作，将输入的直流电压或电流源进行斩波，形成脉冲信号。这个脉冲信号的占空比可以通过控制开关的开和关时间来进行调节，从而达到调节输出电压或电流的目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开关电源的基本工作原理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开关电源通常由输入电路、控制电路、输出电路和开关电路四个部分组成。</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输入电路的作用是接收输入的直流电压或电流源，并进行滤波和整流。控制电路的作用是产生控制开关管通断的脉冲信号，通常由脉宽调制器（PWM）等组成。输出电路的作用是进行输出电压或电流的滤波和稳压，通常由电容、电感和二极管等组成。开关电路则是实现斩波的核心部分，通常由开关管和变压器等组成。</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开关电源的组成模块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开关电源的主要技术指标包括输入电压范围、输出电压范围、输出电流、效率、纹波电压和体积重量等。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输入电压范围指的是开关电源可以接受的输入电压范围，通常为100-240V AC或200-400V DC。输出电压范围指的是开关电源可以调节的输出电压范围，通常为1.2-375V DC。输出电流指的是开关电源可以提供的最大输出电流，通常以安培（A）为单位。效率指的是开关电源的转换效率，通常在80%-90%之间。纹波电压指的是输出电压中的交流成分，通常越小越好。体积重量指的是开关电源的体积和重量，通常以立方厘米（cm³）和克（g）为单位。</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开关电源的主要技术指标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开关电源的分类与特点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线性电源的特点是输出电压与输入电压成线性关系，输出电压稳定度高，但效率较低，适用于对电压稳定性要求高的场合。</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线性电源主要由输入滤波器、调整管、输出滤波器和负载组成。其工作原理是，输入直流电压经过输入滤波器后，通过调整管进行线性放大，再经过输出滤波器滤除杂波后输出稳定的直流电压。由于调整管工作在线性放大状态，因此效率较低，发热量大，适用于对电压稳定性要求高的场合。</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线性电源的分类主要根据输出电压和负载电流的不同进行分类。</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总结词</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总结词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线性电源的特点与分类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总结词：开关电源的特点是效率高、体积小、重量轻、成本低等，适用于各种电子设备和家用电器。</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开关电源主要由输入滤波器、整流滤波器、开关管、控制电路和输出滤波器组成。其工作原理是，输入交流电压经过整流滤波后，变为直流电压，再经过开关管进行开关动作，最后经过输出滤波器滤除杂波后输出稳定的直流电压。由于开关管工作在开关状态，因此效率较高，体积小、重量轻、成本低等优点明显，适用于各种电子设备和家用电器。</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总结词：开关电源的分类主要根据开关管的工作方式和控制方式的不同进行分类。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开关电源的特点与分类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https://d.book118.com/405310222342011041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2024-09-02T20:17:33.935</cp:lastPrinted>
  <dcterms:created xsi:type="dcterms:W3CDTF">2024-09-02T12:17:33Z</dcterms:created>
  <dcterms:modified xsi:type="dcterms:W3CDTF">2024-09-02T12:17:35Z</dcterms:modified>
</cp:coreProperties>
</file>