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63400-59BE-44C3-AB74-1494D6F97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1F06D-95A2-40E0-98D9-E4E4D6E2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32B92-EE5B-446E-A021-2F8B44AD5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7ED58-957E-4BC1-B067-3C398B6BA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F2888-D624-4F7D-B0D7-4CB6540C8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D10C2-FDFA-4185-A3CA-0DD1BBD93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27961-0A6F-4506-923F-4D876657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EC47E-A22E-4F64-9D55-830C97523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9C30A-4C9F-4DCE-A5F8-4BAA66797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12E3B-D00E-4202-B615-705520015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83C9C-CA8A-44E0-AD5E-EE562B960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310244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矿产资源价格机制与市场预测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矿产资源价格机制概述
 价格形成与影响因素分析
 国际矿产资源市场价格走势
 国内矿产资源市场需求分析
 矿产资源供应格局与趋势
 市场预测方法与模型介绍
 未来矿产资源价格走势预测
 风险分析与应对策略探讨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矿产资源价格机制概述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矿产资源价格机制与市场预测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矿产资源价格机制概述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矿产资源价格机制概述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1.价格机制的定义与构成：矿产资源价格机制主要由市场供需关系、政府政策调控、企业竞争策略等多方面因素共同决定。具体来说，矿产资源价格由开采成本、运输费用、税费、利润等环节构成。</a:t>
            </a:r>
          </a:p>
          <a:p>
            <a:r>
              <a:t>2.市场供需对价格的影响：市场需求大，价格上升；供给过剩，价格下降。矿产资源的稀缺性和不可再生性使得价格总体呈上升趋势。</a:t>
            </a:r>
          </a:p>
          <a:p>
            <a:r>
              <a:t>3.政策调控对价格的影响：政府对矿产资源的税收政策、环保政策、进出口政策等都会影响矿产资源价格。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矿产资源价格形成机制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1.市场主导的价格形成：在完全竞争市场下，矿产资源价格由市场供需关系决定，企业根据市场情况调整产量和价格。</a:t>
            </a:r>
          </a:p>
          <a:p>
            <a:r>
              <a:t>2.合同定价模式：矿产资源开采企业与下游企业通过长期合同约定价格，减少市场价格波动的影响。</a:t>
            </a:r>
          </a:p>
          <a:p>
            <a:r>
              <a:t>3.期货与衍生品市场：通过期货和衍生品市场，企业可以对冲价格风险，进一步影响矿产资源价格。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矿产资源价格机制概述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矿产资源价格波动因素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1.全球经济形势：矿产资源价格波动与全球经济形势密切相关，经济增长带动需求，进而影响价格。</a:t>
            </a:r>
          </a:p>
          <a:p>
            <a:r>
              <a:t>2.技术进步与成本变动：随着开采技术的不断进步，开采成本降低，可能影响矿产资源价格。</a:t>
            </a:r>
          </a:p>
          <a:p>
            <a:r>
              <a:t>3.货币政策与汇率变动：货币政策和汇率变动会影响国际贸易和投资，进而影响全球矿产资源价格。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矿产资源市场预测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1.需求增长预测：随着全球经济持续发展，特别是对新兴经济体的需求增长，预计矿产资源需求将继续上升。</a:t>
            </a:r>
          </a:p>
          <a:p>
            <a:r>
              <a:t>2.供应压力与挑战：矿产资源供应面临地质条件复杂、环保要求提高等挑战，可能影响供应量和价格。</a:t>
            </a:r>
          </a:p>
          <a:p>
            <a:r>
              <a:t>3.市场风险与机遇：矿产资源市场存在价格波动、政策风险等挑战，同时也存在技术创新、国际合作等机遇。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价格形成与影响因素分析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矿产资源价格机制与市场预测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价格形成与影响因素分析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矿产资源供需平衡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1.全球经济增长与矿产资源需求：随着全球经济增长，特别是新兴经济体的崛起，对矿产资源的需求持续增长。</a:t>
            </a:r>
          </a:p>
          <a:p>
            <a:r>
              <a:t>2.技术进步与矿产资源供应：随着采矿技术的不断进步，矿产资源的供应能力有所提高，但对环境的影响也需考虑。</a:t>
            </a:r>
          </a:p>
          <a:p>
            <a:r>
              <a:t>3.贸易政策与矿产资源流通：国际贸易政策的变化会影响矿产资源的全球流通，从而影响价格。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矿产资源储量与分布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1.矿产资源储量：矿产资源的储量会影响价格的长期走势，储量减少会导致价格上涨。</a:t>
            </a:r>
          </a:p>
          <a:p>
            <a:r>
              <a:t>2.矿产资源分布：矿产资源的地理分布会影响全球供应格局，从而影响价格。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价格形成与影响因素分析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市场结构与竞争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1.市场集中度：市场集中度的提高可能导致价格操控，影响价格。</a:t>
            </a:r>
          </a:p>
          <a:p>
            <a:r>
              <a:t>2.竞争策略：企业的竞争策略，如产量调整、并购等，都会对价格产生影响。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政策与法规环境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1.税收政策：税收政策的调整会影响矿产资源的成本，从而影响价格。</a:t>
            </a:r>
          </a:p>
          <a:p>
            <a:r>
              <a:t>2.环保政策：环保政策的加强可能会导致采矿成本增加，进而影响价格。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价格形成与影响因素分析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1.金融市场波动：金融市场的波动可能会影响投资者的决策，从而影响矿产资源价格。</a:t>
            </a:r>
          </a:p>
          <a:p>
            <a:r>
              <a:t>2.投资趋势：投资趋势的变化，如绿色能源投资的增长，可能会影响某些矿产资源的价格。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地缘政治风险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1.地缘政治紧张局势：地缘政治的紧张可能会影响矿产资源的供应，从而影响价格。</a:t>
            </a:r>
          </a:p>
          <a:p>
            <a:r>
              <a:t>2.贸易保护主义：贸易保护主义的加强可能会影响矿产资源的全球流通，从而影响价格。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金融与投资环境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国内矿产资源市场需求分析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矿产资源价格机制与市场预测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国内矿产资源市场需求分析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国内矿产资源需求总体情况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1.随着经济持续发展，国内对矿产资源的需求呈增长趋势。尤其是新兴产业和高科技领域，对稀有金属和特定矿产资源的需求日益加大。</a:t>
            </a:r>
          </a:p>
          <a:p>
            <a:r>
              <a:t>2.在环保政策和能源结构转型的推动下，对某些环保型和替代型矿产资源的需求有所增加。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矿产资源需求结构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1.铁、煤、铜等传统矿产资源仍是需求主体，但随着技术进步和应用，对其他非金属和稀有金属的需求也在上升。</a:t>
            </a:r>
          </a:p>
          <a:p>
            <a:r>
              <a:t>2.新能源、新材料等产业的发展，使得锂、钴、稀土等矿产资源的需求迅速增长。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国内矿产资源市场需求分析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矿产资源需求地域分布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1.东部地区由于经济发达，对矿产资源的需求较大，但受资源和环境限制，需求逐渐向中西部地区转移。</a:t>
            </a:r>
          </a:p>
          <a:p>
            <a:r>
              <a:t>2.中西部地区资源丰富，随着交通和基础设施的完善，矿产资源需求逐渐加大。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产业需求变化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1.随着产业结构调整和转型，高科技产业和绿色产业对矿产资源的需求逐渐加大。</a:t>
            </a:r>
          </a:p>
          <a:p>
            <a:r>
              <a:t>2.传统产业对矿产资源的需求保持稳定，但对资源利用效率和环保要求提高。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国内矿产资源市场需求分析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1.政府对环保和资源的政策加强对矿产资源需求产生影响，推动需求向更加环保和高效的方向转移。</a:t>
            </a:r>
          </a:p>
          <a:p>
            <a:r>
              <a:t>2.国际贸易政策的变化也可能影响国内矿产资源的需求。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1.随着技术进步和环保政策加强，预计国内对环保型、替代型和高科技矿产资源的需求将持续增加。</a:t>
            </a:r>
          </a:p>
          <a:p>
            <a:r>
              <a:t>2.全球经济恢复和增长将带动国内矿产资源需求的增长，但需求结构将持续向更加绿色和高科技的方向转型。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https://d.book118.com/405310244202011042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矿产资源价格机制概述</vt:lpstr>
      <vt:lpstr> 矿产资源价格机制概述</vt:lpstr>
      <vt:lpstr> 矿产资源价格机制概述</vt:lpstr>
      <vt:lpstr> 价格形成与影响因素分析</vt:lpstr>
      <vt:lpstr> 价格形成与影响因素分析</vt:lpstr>
      <vt:lpstr> 价格形成与影响因素分析</vt:lpstr>
      <vt:lpstr> 价格形成与影响因素分析</vt:lpstr>
      <vt:lpstr> 国内矿产资源市场需求分析</vt:lpstr>
      <vt:lpstr> 国内矿产资源市场需求分析</vt:lpstr>
      <vt:lpstr> 国内矿产资源市场需求分析</vt:lpstr>
      <vt:lpstr> 国内矿产资源市场需求分析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2024-09-03T20:04:15.818</cp:lastPrinted>
  <dcterms:created xsi:type="dcterms:W3CDTF">2024-09-03T12:04:15Z</dcterms:created>
  <dcterms:modified xsi:type="dcterms:W3CDTF">2024-09-03T12:04:18Z</dcterms:modified>
</cp:coreProperties>
</file>