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D3EE8-C2BA-4308-9B17-0F8A6D69E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D7C32-A4F9-453F-8A12-17606F30E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CFC46-895B-4C23-9B55-45AA5C187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F9845-7CEC-42F4-A327-42517C427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09C154-50D5-4363-9141-3BA592D19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B9A005-5855-49D6-BAAD-82CD4205E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1E9EAF-FCD5-408B-87B2-1BCFAAA86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8F8C2-5FC8-48C8-9097-5C118ECE6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333D84-1DD4-4F17-BB2F-317115200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78278-C87E-4931-8F75-9916F2900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65994-3A4A-4551-9DD5-2B963192C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31034020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智慧物流系统设计方案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详细设计方案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系统实施计划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700" b="177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717" b="67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物流行业现状及挑战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物流成本高企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传统物流模式存在大量的人工操作和信息不透明，导致物流成本高昂。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配送效率低下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由于缺乏有效的信息化手段，配送过程中存在大量的重复劳动和浪费。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客户服务质量参差不齐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传统物流模式在客户服务方面存在较大的差异，无法满足日益增长的个性化需求。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智慧物流系统是一种基于物联网、大数据、人工智能等技术的先进物流管理系统，旨在实现物流过程的自动化、智能化和可视化。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通过智慧物流系统的实施，可以实现物流成本的降低、配送效率的提高以及客户服务质量的提升。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智慧物流系统概念及优势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智慧物流系统概念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本项目旨在设计并开发一套高效、智能、可靠的智慧物流系统，以满足现代物流行业的需求。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通过本项目的实施，预期可以实现以下成果：降低物流成本20%以上；提高配送效率30%以上；提升客户服务满意度至95%以上。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93" r="218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实现订单的创建、查询、修改和删除功能，支持批量操作。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实时监控库存状态，包括库存数量、位置等信息，支持库存预警和自动补货。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规划最优配送路线，支持实时跟踪配送状态和签收确认。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提供丰富的数据报表和分析工具，帮助用户了解物流运营情况和优化建议。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833" b="118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系统稳定性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易用性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非功能性需求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确保系统7x24小时稳定运行，故障恢复时间不超过30分钟。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系统应支持横向和纵向扩展，以满足不断增长的业务需求。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采用先进的数据加密和备份技术，确保用户数据的安全性和完整性。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提供简洁、直观的用户界面和操作流程，降低用户学习成本。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用户需求调研结果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用户希望系统能够提供个性化的物流服务，如指定配送时间、自定义收货地址等。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用户希望系统能够支持多种支付方式，包括在线支付、货到付款等。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用户希望系统能够提供实时物流信息查询功能，方便了解订单状态和配送进度。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用户希望系统能够支持智能语音交互功能，提高操作便捷性和用户体验。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设计思路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基于微服务架构，实现高内聚、低耦合。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8115" b="1811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采用前后端分离，提高系统可扩展性和可维护性。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543" b="2254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整体架构设计思路及原则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引入中台概念，构建物流业务中台，统一管理和调度物流资源。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8124" b="8124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整体架构设计思路及原则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整体架构设计思路及原则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稳定性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确保系统在高并发、大数据量处理时的稳定性。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可扩展性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系统应易于横向扩展，以应对业务增长带来的压力。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保障数据传输、存储和处理的安全性，防止数据泄露和篡改。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提供友好的用户界面和简洁的操作流程，降低用户使用难度。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易用性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整体架构设计思路及原则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用户管理模块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负责用户注册、登录、权限管理等功能。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订单管理模块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处理订单的创建、查询、修改、删除等操作。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各模块功能划分与交互关系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物流管理模块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实现物流信息的录入、更新、查询等功能。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系统管理模块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负责系统配置、日志管理、异常处理等任务。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数据分析模块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对物流数据进行统计分析，提供决策支持。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各模块功能划分与交互关系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前端将用户请求发送给后端服务，后端服务根据请求类型调用相应模块进行处理。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交互关系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用户通过前端界面与系统进行交互，发起各种操作请求。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各模块功能划分与交互关系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https://d.book118.com/405310340204011120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2024-09-23T02:08:21.437</cp:lastPrinted>
  <dcterms:created xsi:type="dcterms:W3CDTF">2024-09-22T18:08:21Z</dcterms:created>
  <dcterms:modified xsi:type="dcterms:W3CDTF">2024-09-22T18:08:23Z</dcterms:modified>
</cp:coreProperties>
</file>