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2553E-EEDD-4D0A-9109-92C89FD6B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22C53-E73F-446B-B182-199153417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22ABD-FED3-4D8A-A6BC-5E0EEAEF3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7FC47-54D3-4F46-BE52-83148E4CD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AC264-4CE4-43EF-B69D-5F9813469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76ADA0-B3E8-432C-8C91-8B0370F3A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8BF707-EFFA-4983-98E6-895CDF256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2BADE-9FB5-44B4-845A-5A1E52289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49694-0288-4F06-BB25-A470CE3F0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14201-44F5-4899-9291-A7C0C5241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F0098-915D-440B-BA78-D703CE8BE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311004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住院患儿心里护理PPT\n## 1.住院患儿心理护理的重要性及现状\n### 1.1住院患儿心理护理对身心健康的影响\n### 1.2当前住院患儿心理护理的现状分析\n### 1.3提高住院患儿心理护理的迫切性与挑战\n## 2.住院患儿心理护理的基本原则与方法\n### 2.1住院患儿心理护理的基本原则\n### 2.2住院患儿心理护理的具体方法\n### 2.3住院患儿心理护理的实践案例分析\n## 3.住院患儿心理护理的环境创设与家庭支持\n### 3.1创建温馨舒适的住院环境\n### 3.2加强家庭在住院患儿心理护理中的作用\n### 3.3医院与家庭合作的心理护理模式探讨\n## 4.住院患儿心理护理的专业团队建设\n### 4.1组建专业的心理护理团队\n### 4.2提高心理护理团队的专业素质与技能\n### 4.3心理护理团队与患儿及家庭的沟通与协作\n## 5.住院患儿心理护理的评价与改进\n### 5.1建立住院患儿心理护理的评价体系\n### 5.2分析评价结果，找出存在的问题\n### 5.3根据评价结果改进心理护理措施，提高护理质量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住院患儿心里护理PPT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住院患儿心理护理的重要性及现状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7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7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7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对心理健康的影响</a:t>
                </a:r>
                <a:endParaRPr/>
              </a:p>
            </p:txBody>
          </p:sp>
          <p:sp>
            <p:nvSpPr>
              <p:cNvPr id="17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减轻焦虑和恐惧情绪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增强自信心和自尊心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培养良好的心理适应能力</a:t>
                </a:r>
                <a:endParaRPr/>
              </a:p>
            </p:txBody>
          </p:sp>
        </p:grpSp>
        <p:grpSp>
          <p:nvGrpSpPr>
            <p:cNvPr id="17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对身体健康的影响</a:t>
                </a:r>
                <a:endParaRPr/>
              </a:p>
            </p:txBody>
          </p:sp>
          <p:sp>
            <p:nvSpPr>
              <p:cNvPr id="17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促进免疫系统功能的恢复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提高治疗效果和康复速度</a:t>
                </a:r>
                <a:endParaRPr/>
              </a:p>
            </p:txBody>
          </p:sp>
        </p:grpSp>
        <p:grpSp>
          <p:nvGrpSpPr>
            <p:cNvPr id="17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8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对家庭和谐的影响</a:t>
                </a:r>
                <a:endParaRPr/>
              </a:p>
            </p:txBody>
          </p:sp>
          <p:sp>
            <p:nvSpPr>
              <p:cNvPr id="18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减轻家长的心理负担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增强家庭凝聚力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提高家长对治疗的配合度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住院患儿心理护理对身心健康的影响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护理人员不足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护理人员工作量过大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护理人员心理素质和专业技能不足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护理人员对心理护理重视程度不够</a:t>
                </a:r>
                <a:endParaRPr/>
              </a:p>
            </p:txBody>
          </p:sp>
          <p:sp>
            <p:nvSpPr>
              <p:cNvPr id="19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护理方法单一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过度依赖药物治疗和心理疏导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缺乏个性化的心理护理方案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忽视家庭和社会支持的作用</a:t>
                </a:r>
                <a:endParaRPr/>
              </a:p>
            </p:txBody>
          </p:sp>
          <p:sp>
            <p:nvSpPr>
              <p:cNvPr id="19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护理效果评价缺失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缺乏有效的心理护理效果评价指标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对心理护理效果的跟踪和反馈不足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护理质量难以保证</a:t>
                </a:r>
                <a:endParaRPr/>
              </a:p>
            </p:txBody>
          </p:sp>
          <p:sp>
            <p:nvSpPr>
              <p:cNvPr id="19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当前住院患儿心理护理的现状分析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提高患儿生活质量</a:t>
                </a:r>
                <a:endParaRPr/>
              </a:p>
            </p:txBody>
          </p:sp>
          <p:sp>
            <p:nvSpPr>
              <p:cNvPr id="20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减轻患儿身心痛苦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促进患儿身心健康和谐发展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提高患儿及家庭的幸福感</a:t>
                </a:r>
                <a:endParaRPr/>
              </a:p>
            </p:txBody>
          </p:sp>
        </p:grpSp>
        <p:grpSp>
          <p:nvGrpSpPr>
            <p:cNvPr id="20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降低治疗成本</a:t>
                </a:r>
                <a:endParaRPr/>
              </a:p>
            </p:txBody>
          </p:sp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减少并发症和复发率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提高治疗效果和康复速度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降低家庭和社会的医疗负担</a:t>
                </a:r>
                <a:endParaRPr/>
              </a:p>
            </p:txBody>
          </p:sp>
        </p:grpSp>
        <p:grpSp>
          <p:nvGrpSpPr>
            <p:cNvPr id="20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促进护理事业发展</a:t>
                </a:r>
                <a:endParaRPr/>
              </a:p>
            </p:txBody>
          </p:sp>
          <p:sp>
            <p:nvSpPr>
              <p:cNvPr id="21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完善护理理论体系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提高护理人员的专业素质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提升护理行业的整体水平</a:t>
                </a:r>
                <a:endParaRPr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提高住院患儿心理护理的迫切性与挑战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住院患儿心理护理的基本原则与方法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针对患儿的不同年龄、性别、疾病和个性特点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制定个性化的心理护理方案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采用适合患儿心理需求的护理方法</a:t>
                </a:r>
                <a:endParaRPr/>
              </a:p>
            </p:txBody>
          </p:sp>
          <p:sp>
            <p:nvSpPr>
              <p:cNvPr id="22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</a:t>
                </a:r>
                <a:endParaRPr/>
              </a:p>
            </p:txBody>
          </p:sp>
        </p:grpSp>
        <p:grpSp>
          <p:nvGrpSpPr>
            <p:cNvPr id="22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全方位护理</a:t>
                </a:r>
                <a:endParaRPr/>
              </a:p>
            </p:txBody>
          </p:sp>
          <p:sp>
            <p:nvSpPr>
              <p:cNvPr id="22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关注患儿的生理、心理和社会需求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提供全方位的护理服务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促进患儿的整体康复</a:t>
                </a:r>
                <a:endParaRPr/>
              </a:p>
            </p:txBody>
          </p:sp>
        </p:grpSp>
        <p:grpSp>
          <p:nvGrpSpPr>
            <p:cNvPr id="22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持续护理</a:t>
                </a:r>
                <a:endParaRPr/>
              </a:p>
            </p:txBody>
          </p:sp>
          <p:sp>
            <p:nvSpPr>
              <p:cNvPr id="23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对患儿进行持续的心理评估和干预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动态调整护理方案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确保护理效果的持续性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住院患儿心理护理的基本原则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心理疏导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与患儿建立良好的沟通关系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倾听患儿的内心想法和需求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提供情感支持和心理安慰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采用认知行为疗法、心理暗示等方法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纠正患儿的心理问题和行为偏差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增强患儿的心理适应能力和抗压能力</a:t>
                </a:r>
                <a:endParaRPr/>
              </a:p>
            </p:txBody>
          </p:sp>
          <p:pic>
            <p:nvPicPr>
              <p:cNvPr id="24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向患儿和家长传授心理知识和技能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提高患儿的心理素质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增强家长的心理护理意识和能力</a:t>
                </a:r>
                <a:endParaRPr/>
              </a:p>
            </p:txBody>
          </p:sp>
          <p:pic>
            <p:nvPicPr>
              <p:cNvPr id="25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住院患儿心理护理的具体方法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护理人员通过心理疏导和心理干预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帮助患儿克服恐惧和焦虑情绪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增强患儿的治疗信心和自尊心</a:t>
                </a:r>
                <a:endParaRPr/>
              </a:p>
            </p:txBody>
          </p:sp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案例一：一名患有急性白血病的小男孩</a:t>
                </a:r>
                <a:endParaRPr/>
              </a:p>
            </p:txBody>
          </p:sp>
        </p:grpSp>
        <p:grpSp>
          <p:nvGrpSpPr>
            <p:cNvPr id="25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护理人员通过心理教育和家庭支持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帮助患儿建立良好的心理适应能力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促进患儿的身心健康和康复</a:t>
                </a:r>
                <a:endParaRPr/>
              </a:p>
            </p:txBody>
          </p:sp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案例二：一名患有先天性心脏病的小女孩</a:t>
                </a:r>
                <a:endParaRPr/>
              </a:p>
            </p:txBody>
          </p:sp>
        </p:grpSp>
        <p:grpSp>
          <p:nvGrpSpPr>
            <p:cNvPr id="26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护理人员通过个性化护理和全方位护理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关注患儿的生理、心理和社会需求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提高患儿的治疗依从性和生活质量</a:t>
                </a:r>
                <a:endParaRPr/>
              </a:p>
            </p:txBody>
          </p:sp>
          <p:sp>
            <p:nvSpPr>
              <p:cNvPr id="2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案例三：一名患有肾脏疾病的小男孩</a:t>
                </a:r>
                <a:endParaRPr/>
              </a:p>
            </p:txBody>
          </p:sp>
        </p:grpSp>
      </p:grpSp>
      <p:pic>
        <p:nvPicPr>
          <p:cNvPr id="26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住院患儿心理护理的实践案例分析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住院患儿心理护理的环境创设与家庭支持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创建温馨舒适的住院环境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优化病房布局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保持病房整洁、温馨、舒适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提供足够的私密空间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营造家庭化的住院氛围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提供娱乐设施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提供各类玩具和图书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设立儿童游乐区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丰富患儿的业余生活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加强安全管理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严格执行病房安全规定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加强患儿的安全教育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确保患儿的人身安全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https://d.book118.com/405311004010011110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住院患儿心里护理PPT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2024-09-15T02:31:49.884</cp:lastPrinted>
  <dcterms:created xsi:type="dcterms:W3CDTF">2024-09-14T18:31:49Z</dcterms:created>
  <dcterms:modified xsi:type="dcterms:W3CDTF">2024-09-14T18:31:51Z</dcterms:modified>
</cp:coreProperties>
</file>