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FCBA98-06FD-46F2-A8DC-DECEE9BDA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2190B-274D-407C-8A97-83F5251B5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0B3E2C-3B02-4C32-ADA7-E2B7A4091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66D751-81E8-4482-AA9A-6A15A4E48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644F42-BA78-477D-9AE0-6C6592F397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54074C-9655-4F05-AE2D-5A1744BCF4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669036-604A-44FC-B43F-B935A3D56B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177A30-E10D-4BAE-B70D-205C1A6D3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337896-0041-4010-9BBF-E9F270C344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3BC36F-F36C-4EC3-BA59-B35143854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1A944-60C0-4493-B3EB-4F254C3151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3133102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医疗保健行业中的云计算与大数据应用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云计算在医疗保健行业中的应用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大数据在医疗保健行业中的应用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云计算与大数据在医疗保健行业中的融合应用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国内外医疗保健行业中云计算与大数据应用案例分析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未来发展趋势及挑战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医疗保健行业变革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随着医疗技术的不断进步和医疗保健需求的日益增长，传统的医疗保健模式已无法满足现代医疗的需求。云计算与大数据技术的兴起为医疗保健行业带来了前所未有的机遇。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数据驱动决策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云计算与大数据使得海量医疗数据的存储、处理和分析成为可能，为医疗机构和政府决策者提供了更为准确、全面的数据支持，有助于实现数据驱动的决策。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提升医疗服务质量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通过对大数据的挖掘和分析，医疗机构能够更精准地了解患者需求，优化资源配置，提升医疗服务质量。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医学影像处理</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大数据技术可应用于医学影像的存储、传输和处理，提高影像诊断的准确性和效率。</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电子病历管理</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云计算技术可实现电子病历的集中存储和共享，方便医生随时了解患者病史，提高诊疗效率。</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精准医疗</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通过对基因数据、生活习惯等大数据的分析，可实现个性化诊疗和精准用药，提高治疗效果。</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医疗资源优化</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通过对医疗资源利用情况的大数据分析，可实现医疗资源的优化配置，提高资源利用效率。</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流行病预测与防控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基于大数据的分析和预测模型，可及时发现并预测流行病的传播趋势，为政府决策提供科学依据。</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云计算与大数据在医疗保健行业中的应用概述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云计算在医疗保健行业中的应用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云计算是一种基于互联网的计算方式，通过这种方式，共享的软硬件资源和信息可以按需提供给计算机和其他设备。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云计算通过虚拟化技术将计算资源集中起来，形成一个可动态扩展的虚拟资源池，用户通过网络按需获取计算资源，实现资源的共享和高效利用。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云计算基本概念及原理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云计算原理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云计算定义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医疗保健行业中的云计算应用场景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电子病历管理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通过云计算技术，医疗机构可以建立电子病历系统，实现病历信息的数字化存储和共享，提高医疗服务的效率和质量。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远程医疗服务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云计算可以支持远程医疗服务的发展，患者可以通过网络与医生进行沟通和交流，获得及时的医疗咨询和帮助。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医疗影像存储与处理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云计算可以提供大规模的存储空间和计算能力，支持医疗影像的存储、处理和分析，提高影像诊断的准确性和效率。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云计算可以降低医疗机构的IT成本，提高资源的利用率和灵活性；同时可以促进医疗信息的共享和协作，提高医疗服务的效率和质量。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云计算在医疗保健行业中的应用面临着数据安全和隐私保护、网络稳定性和可靠性等方面的挑战；同时需要解决不同系统之间的互操作性和数据整合问题。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云计算在医疗保健行业中的优势与挑战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大数据在医疗保健行业中的应用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大数据是指无法在一定时间范围内用常规软件工具进行捕捉、管理和处理的数据集合，是需要新处理模式才能具有更强的决策力、洞察发现力和流程优化能力的海量、高增长率和多样化的信息资产。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大数据定义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大数据技术包括数据采集、存储、处理、分析和可视化等方面，旨在从海量数据中提取有价值的信息和知识，支持决策和创新。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大数据技术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大数据基本概念及原理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医疗保健行业中的大数据应用场景</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患者数据分析</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通过分析患者的历史数据，包括诊断、治疗、用药等信息，可以提高医疗质量和效率，减少医疗错误和成本。</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精准医疗</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基于大数据的精准医疗可以根据患者的基因、环境和生活方式等信息，制定个性化的治疗方案，提高治疗效果和患者生活质量。</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流行病预测与防控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通过分析大量的疫情数据，可以预测疾病的流行趋势和传播路径，为防控措施提供科学依据。</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医疗科研</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大数据可以为医疗科研提供海量的数据支持，促进医学研究和创新，推动医疗技术的进步和发展。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大数据可以提高医疗决策的科学性和准确性，优化医疗资源配置，降低医疗成本，提高患者满意度等。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医疗保健行业的大数据应用面临着数据隐私保护、数据安全、数据质量和数据分析人才短缺等挑战。同时，不同医疗机构和系统之间的数据整合和共享也是一个亟待解决的问题。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大数据在医疗保健行业中的优势与挑战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https://d.book118.com/405313310213011100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2024-09-08T12:39:06.107</cp:lastPrinted>
  <dcterms:created xsi:type="dcterms:W3CDTF">2024-09-08T04:39:06Z</dcterms:created>
  <dcterms:modified xsi:type="dcterms:W3CDTF">2024-09-08T04:39:08Z</dcterms:modified>
</cp:coreProperties>
</file>