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41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64DF9-53B8-466B-9E72-9408D0DD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AA8B3-5A77-4D33-8E87-64126A481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5CF8F-F714-4FED-AF77-ACB69B250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DAFD0-3BEE-4539-BC99-38F23A528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4A030-CC39-45CA-9423-771B372A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F4418-0B1A-4E4B-9FC2-051DD0336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8B1A0-5B2D-426E-B66C-66425D426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E90B4-4A67-406A-968F-2D185811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A7D0D-EF22-44AB-A93E-B3A04E336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42859-4638-4987-A67C-FB0765F05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DCBC8-8740-470D-BD30-39E5778C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35" r:id="rId2"/>
    <p:sldLayoutId id="2147490936" r:id="rId3"/>
    <p:sldLayoutId id="2147490937" r:id="rId4"/>
    <p:sldLayoutId id="2147490938" r:id="rId5"/>
    <p:sldLayoutId id="2147490939" r:id="rId6"/>
    <p:sldLayoutId id="2147490940" r:id="rId7"/>
    <p:sldLayoutId id="2147490941" r:id="rId8"/>
    <p:sldLayoutId id="2147490942" r:id="rId9"/>
    <p:sldLayoutId id="2147490943" r:id="rId10"/>
    <p:sldLayoutId id="21474909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143120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采购与供应商管理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李老师,A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采购与供应商管理的重要性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采购管理流程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供应商管理策略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采购与供应商管理的挑战与应对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采购与供应商管理的重要性</a:t>
            </a:r>
            <a:endParaRPr lang="zh-CN" altLang="en-US"/>
          </a:p>
        </p:txBody>
      </p:sp>
      <p:sp>
        <p:nvSpPr>
          <p:cNvPr id="10504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https://d.book118.com/405314312003011043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思源黑体 CN Normal</vt:lpstr>
      <vt:lpstr>Calibri Light</vt:lpstr>
      <vt:lpstr>Office Theme</vt:lpstr>
      <vt:lpstr>采购与供应商管理</vt:lpstr>
      <vt:lpstr>目录</vt:lpstr>
      <vt:lpstr>单击编辑章节标题</vt:lpstr>
      <vt:lpstr>采购与供应商管理的重要性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2024-09-04T12:41:27.403</cp:lastPrinted>
  <dcterms:created xsi:type="dcterms:W3CDTF">2024-09-04T04:41:27Z</dcterms:created>
  <dcterms:modified xsi:type="dcterms:W3CDTF">2024-09-04T04:41:30Z</dcterms:modified>
</cp:coreProperties>
</file>