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D3C5DB-A15A-4561-8927-2F3B07933C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A5328C-F438-4A09-8AC9-36271C2AD4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7DD69E-877D-4691-B744-D5E87F0738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5D5FD7-78B9-4DF4-8460-F3D3596782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7D2589-E411-4113-86D5-090AD4120A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78D0BC-C627-4C5A-BBD5-2CED54F52D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674F64-DBEE-49FC-A18A-72B19A05B2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2886B8-0EE7-482A-958A-529DE710B0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3B555C-485D-478B-9FC2-E68C25DB93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446B73-AE24-4E9B-ACAE-30609A588D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110EC8-8AFB-4150-B566-2C371BBEA3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320000300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关于护理带教的PPT大纲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护理带教的概述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护理带教的方法与技巧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护理带教的实践案例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护理带教的挑战与解决方案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护理带教的未来展望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护理带教的概述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护理带教是指在临床护理工作中，通过经验丰富的护理人员对实习护士或新入职的护士进行一对一或一对多的指导、培训和监督，帮助他们掌握护理技能、提高工作能力、培养专业素养的过程。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通过护理带教，使实习护士或新入职的护士能够掌握临床护理的基本知识和技能，熟悉医院工作环境和流程，了解职业道德和行为规范，提高独立工作能力和解决问题的能力，为今后的职业生涯打下坚实的基础。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15" b="28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护理带教的重要性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提高护理服务质量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通过带教，实习护士或新入职的护士能够快速掌握临床护理技能，提高工作效率，从而提升整体护理服务质量。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培养专业人才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护理带教是培养专业护理人才的重要途径之一，通过带教，实习护士或新入职的护士能够逐渐形成专业素养，成为合格的护理人才。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传承经验与知识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经验丰富的护理人员在带教过程中可以将自己的经验和知识传授给实习护士或新入职的护士，帮助他们更快地适应临床工作。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目前，护理带教存在一些问题，如带教老师水平参差不齐、实习护士或新入职的护士能力不足、带教制度不完善等。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护理带教应该注重提高带教老师的专业水平和教学能力，加强对实习护士或新入职的护士的培训和指导，完善带教制度和管理体系，以适应临床护理工作的需要和护理人才的培养需求。同时，随着科技的发展，可以利用数字化技术辅助带教工作，提高带教效果和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护理带教的现状与发展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护理带教的方法与技巧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模拟教学法</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案例分析法</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小组讨论法</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互动式教学法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a:t>
              </a:r>
            </a:p>
          </p:txBody>
        </p:sp>
      </p:grpSp>
      <p:pic>
        <p:nvPicPr>
          <p:cNvPr id="28" name="Picture 28"/>
          <p:cNvPicPr>
            <a:picLocks noChangeAspect="1"/>
          </p:cNvPicPr>
          <p:nvPr/>
        </p:nvPicPr>
        <p:blipFill>
          <a:blip r:embed="rId2"/>
          <a:srcRect l="21852" r="2185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5545" r="15545"/>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25260" r="25260"/>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通过模拟真实情境，让学生在实际操作中学习护理技能，增强实际操作能力。</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通过分析真实的护理案例，让学生了解实际工作中可能遇到的问题，提高问题解决能力。</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组织学生进行小组讨论，鼓励学生交流经验，提高团队协作能力。</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通过师生互动，引导学生主动思考，提高自主学习能力。</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39" r="1873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251" r="1925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沟通技巧</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耐心倾听学生的问题，给予积极的反馈和回应。</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清晰明了地讲解护理知识和技能，避免使用过于专业的术语。</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通过提问引导学生思考，帮助学生深入理解护理知识。</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及时给予学生正面的反馈和建设性的建议，鼓励学生不断提高。</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倾听技巧</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表达技巧</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提问技巧</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反馈技巧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1875" r="218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过程评估</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结果评估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反馈方式</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反馈内容</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评估与反馈</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在带教过程中及时评估学生的学习进度和能力水平，为学生提供针对性的指导。</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采用多种反馈方式，如口头反馈、书面反馈等，以满足不同学生的需求。</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根据学生的学习成果进行评估，为学生提供全面的反馈和总结。</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200">
                <a:solidFill>
                  <a:schemeClr val="dk1">
                    <a:alpha val="100000"/>
                  </a:schemeClr>
                </a:solidFill>
                <a:latin typeface="Microsoft Yahei"/>
                <a:ea typeface="Microsoft Yahei"/>
                <a:cs typeface="Microsoft Yahei"/>
              </a:rPr>
              <a:t>反馈内容应包括优点、不足和建议，帮助学生全面了解自己的学习状况，并为其提供改进的方向。</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护理带教的实践案例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https://d.book118.com/405320000300011122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2024-09-26T07:48:43.266</cp:lastPrinted>
  <dcterms:created xsi:type="dcterms:W3CDTF">2024-09-25T23:48:43Z</dcterms:created>
  <dcterms:modified xsi:type="dcterms:W3CDTF">2024-09-25T23:48:45Z</dcterms:modified>
</cp:coreProperties>
</file>