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A2191C-86E7-49CC-819A-C5AC64FC45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7D348A-F7BB-46A5-9190-1372A9D1FF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556802-B9E7-42FE-8C4A-D963A03009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0016CE-D3DE-4C4C-AA91-9BF8D47E95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8A3B4C-5C2C-41FD-839A-9FB3356BFA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CF6F98-E38E-44D9-853A-C9BE04C759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DA30F3-0B3F-4C91-8F3F-DA8C9AE63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3A0D23-79D1-4500-BA56-52529BDEF3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59DAF2-E3CA-4C79-83E5-3A0DFB6E2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9BCF62-0C38-48CD-B176-FFC6CBE8D1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B839EB-C874-432B-8002-7D6FE73BD8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532200014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塑造良好仪表，引领教育进步——教师仪表教态技能培训课程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教师仪表重要性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教师仪表规范与技巧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塑造优雅气质与内涵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针对不同场合的仪表调整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案例分析与实践操作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教育行业对教师仪表教态的要求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随着教育行业的不断发展，教师的仪表教态已经成为评价教师职业素养的重要标准之一。良好的仪表教态不仅能够提升教师的形象，还能够增强学生的学习兴趣和信心。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教师仪表教态对学生的影响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教师的仪表教态直接关系到学生的学习效果和心理健康。一个仪表整洁、教态自然的教师能够赢得学生的尊重和信任，激发学生的学习兴趣和动力。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781" r="2778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通过本课程的学习，使教师掌握良好的仪表教态技能，提升教师的职业素养和形象，提高教学效果和学生的学习兴趣。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参训教师能够熟练掌握各种仪表教态技能，包括站姿、坐姿、行走、手势、表情等，同时能够根据不同的教学场景灵活运用这些技能，展现出自信、专业、亲切的教师形象。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期望成果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课程安排与时间表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本课程共分为四个部分，包括仪表教态基础知识、站姿与行走训练、手势与表情训练以及实践应用与考核。每个部分都包含详细的理论讲解和实践操作，确保参训教师能够全面掌握相关技能。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课程安排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课程共计8个课时，每个课时45分钟。具体安排如下：第1-2课时为仪表教态基础知识讲解；第3-4课时为站姿与行走训练；第5-6课时为手势与表情训练；第7-8课时为实践应用与考核。课程时间安排紧凑合理，确保参训教师能够在有限的时间内充分学习和掌握相关技能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时间表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教师仪表重要性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41" r="310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383" r="2938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557" r="3555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在教育环境中，教师的仪表往往是学生和家长对其形成第一印象的关键因素。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第一印象的重要性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整洁、得体的仪表有助于建立学生和家长对教师的信任感，为后续的教育教学活动打下良好基础。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仪表与信任感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第一印象与仪表关系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教师的仪表不仅影响个人形象，还会对整个教育环境的氛围产生影响。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作为教师，其仪表会潜移默化地影响学生，成为学生模仿的对象，因此教师应注重自身仪表的示范作用。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仪表在教育中的影响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仪表与榜样作用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仪表与教育氛围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良好的仪表能够增强教师的自信心，使其在教育教学中更加从容、自信。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增强教师自信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提升学生审美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促进教育互动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542" r="15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教师的优雅仪表可以提升学生的审美能力，引导学生关注自身形象，培养良好的行为习惯。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整洁、得体的仪表有助于拉近师生之间的距离，促进师生之间的交流与互动，提升教育效果。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良好仪表提升教育效果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教师仪表规范与技巧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735871" y="4184207"/>
            <a:ext cx="2692926" cy="101771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flipH="1">
            <a:off x="4749975" y="1385888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96005" y="2522220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749975" y="3648265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096005" y="4778693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服装搭配原则及建议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354979" y="101410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整洁大方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63704" y="1448856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教师的着装应该整洁、大方，避免过于花哨或暴露的服装，以符合职业形象。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54979" y="364826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63704" y="4083018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教师应该注意服装色彩的搭配，避免过于鲜艳或刺眼的颜色，可以选择一些柔和、自然的色彩。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442035" y="1993420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符合身份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550760" y="2428173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教师应该根据自己的身份和场合选择适当的服装，例如在课堂上可以选择相对正式的服装，而在课外活动时可以选择休闲一些的服装。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496398" y="440690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鞋袜搭配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605123" y="4841661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教师应该注意鞋袜的搭配，避免穿着过于随意或不得体的鞋袜。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教师应该选择简洁、大方的发型，避免过于夸张或花哨的发型。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125" r="161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发型选择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教师可以适当化妆，但应该选择自然、清新的妆容，避免过于浓重或夸张的妆容。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妆容选择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教师可以适当佩戴一些简约、大方的饰品，但应该避免过于华丽或夸张的饰品。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饰品选择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发型、妆容与饰品选择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https://d.book118.com/405322000143011101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2024-09-09T23:05:08.077</cp:lastPrinted>
  <dcterms:created xsi:type="dcterms:W3CDTF">2024-09-09T15:05:08Z</dcterms:created>
  <dcterms:modified xsi:type="dcterms:W3CDTF">2024-09-09T15:05:10Z</dcterms:modified>
</cp:coreProperties>
</file>