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28"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9144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C8E988D-8A20-41B1-ABE5-E14F30EEEEE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43790D6-E06B-4103-824C-4DF33084510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65FFC8E-5971-4F06-9F92-769B4E78340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0DB7946-5C13-4CC5-A633-438110E5595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AC05A76-BADE-40D8-8BE7-5D87F167122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1CCD0D8-4676-4243-9C31-0A2F27D38EC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E5F3230-3EF5-4A46-A0CF-A8D6F81D16C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C71AA9D-3880-44A5-88B1-AD24A68CF3F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08C3F0C-B69F-40A7-A3A0-337C85AFBD6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5513FC1-644D-413D-A8DD-EF3E7DA7661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37E9803-AC0A-4811-B347-3C6C6213346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bg bwMode="auto">
      <p:bgPr>
        <a:blipFill dpi="0" rotWithShape="0">
          <a:blip r:embed="rId1"/>
          <a:stretch>
            <a:fillRect/>
          </a:stretch>
        </a:blipFill>
        <a:effectLst/>
      </p:bgPr>
    </p:bg>
    <p:spTree>
      <p:nvGrpSpPr>
        <p:cNvPr id="1" name=""/>
        <p:cNvGrpSpPr/>
        <p:nvPr/>
      </p:nvGrpSpPr>
      <p:grpSpPr>
        <a:xfrm>
          <a:off x="0" y="0"/>
          <a:ext cx="0" cy="0"/>
        </a:xfrm>
      </p:grpSpPr>
      <p:sp>
        <p:nvSpPr>
          <p:cNvPr id="2050" name="Rectangle 2"/>
          <p:cNvSpPr>
            <a:spLocks noGrp="1" noChangeArrowheads="1"/>
          </p:cNvSpPr>
          <p:nvPr>
            <p:ph type="ctrTitle"/>
          </p:nvPr>
        </p:nvSpPr>
        <p:spPr>
          <a:xfrm>
            <a:off x="685800" y="2130425"/>
            <a:ext cx="7772400" cy="1470025"/>
          </a:xfrm>
        </p:spPr>
        <p:txBody>
          <a:bodyPr/>
          <a:lstStyle>
            <a:lvl1pPr>
              <a:defRPr/>
            </a:lvl1pPr>
          </a:lstStyle>
          <a:p>
            <a:pPr lvl="0"/>
            <a:r>
              <a:rPr lang="zh-TW" altLang="zh-CN" noProof="0" smtClean="0"/>
              <a:t>单击此处编辑母版标题样式</a:t>
            </a:r>
          </a:p>
        </p:txBody>
      </p:sp>
      <p:sp>
        <p:nvSpPr>
          <p:cNvPr id="2051" name="Rectangle 3"/>
          <p:cNvSpPr>
            <a:spLocks noGrp="1" noChangeArrowheads="1"/>
          </p:cNvSpPr>
          <p:nvPr>
            <p:ph type="subTitle" idx="1"/>
          </p:nvPr>
        </p:nvSpPr>
        <p:spPr>
          <a:xfrm>
            <a:off x="1371600" y="3886200"/>
            <a:ext cx="6400800" cy="1752600"/>
          </a:xfrm>
        </p:spPr>
        <p:txBody>
          <a:bodyPr/>
          <a:lstStyle>
            <a:lvl1pPr marL="0" indent="0" algn="ctr">
              <a:buFontTx/>
              <a:buNone/>
              <a:defRPr/>
            </a:lvl1pPr>
          </a:lstStyle>
          <a:p>
            <a:pPr lvl="0"/>
            <a:r>
              <a:rPr lang="zh-TW" altLang="zh-CN" noProof="0" smtClean="0"/>
              <a:t>单击此处编辑母版副标题样式</a:t>
            </a:r>
          </a:p>
        </p:txBody>
      </p:sp>
      <p:sp>
        <p:nvSpPr>
          <p:cNvPr id="4" name="Rectangle 4"/>
          <p:cNvSpPr>
            <a:spLocks noGrp="1" noChangeArrowheads="1"/>
          </p:cNvSpPr>
          <p:nvPr>
            <p:ph type="dt" sz="half" idx="10"/>
          </p:nvPr>
        </p:nvSpPr>
        <p:spPr>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rgbClr val="000000"/>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a:lstStyle>
            <a:lvl1pPr>
              <a:defRPr/>
            </a:lvl1pPr>
          </a:lstStyle>
          <a:p>
            <a:pPr>
              <a:defRPr/>
            </a:pPr>
            <a:endParaRPr lang="zh-CN" altLang="zh-TW"/>
          </a:p>
        </p:txBody>
      </p:sp>
      <p:sp>
        <p:nvSpPr>
          <p:cNvPr id="5" name="Rectangle 5"/>
          <p:cNvSpPr>
            <a:spLocks noGrp="1" noChangeArrowheads="1"/>
          </p:cNvSpPr>
          <p:nvPr>
            <p:ph type="ftr" sz="quarter" idx="11"/>
          </p:nvPr>
        </p:nvSpPr>
        <p:spPr>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rgbClr val="000000"/>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a:lstStyle>
            <a:lvl1pPr>
              <a:defRPr/>
            </a:lvl1pPr>
          </a:lstStyle>
          <a:p>
            <a:pPr>
              <a:defRPr/>
            </a:pPr>
            <a:endParaRPr lang="zh-CN" altLang="zh-TW"/>
          </a:p>
        </p:txBody>
      </p:sp>
      <p:sp>
        <p:nvSpPr>
          <p:cNvPr id="6" name="Rectangle 6"/>
          <p:cNvSpPr>
            <a:spLocks noGrp="1" noChangeArrowheads="1"/>
          </p:cNvSpPr>
          <p:nvPr>
            <p:ph type="sldNum" sz="quarter" idx="12"/>
          </p:nvPr>
        </p:nvSpPr>
        <p:spPr>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rgbClr val="000000"/>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a:lstStyle>
            <a:lvl1pPr>
              <a:defRPr/>
            </a:lvl1pPr>
          </a:lstStyle>
          <a:p>
            <a:fld id="{3C0555E3-59E1-474B-BFAF-169546FAF099}" type="slidenum">
              <a:rPr lang="zh-CN" altLang="zh-TW"/>
              <a:t>‹#›</a:t>
            </a:fld>
            <a:endParaRPr lang="zh-CN" altLang="zh-TW"/>
          </a:p>
        </p:txBody>
      </p:sp>
    </p:spTree>
  </p:cSld>
  <p:clrMapOvr>
    <a:masterClrMapping/>
  </p:clrMapOvr>
  <p:transition>
    <p:random/>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内容占位符 2"/>
          <p:cNvSpPr>
            <a:spLocks noGrp="1"/>
          </p:cNvSpPr>
          <p:nvPr>
            <p:ph idx="1"/>
          </p:nvPr>
        </p:nvSpPr>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Rectangle 4"/>
          <p:cNvSpPr>
            <a:spLocks noGrp="1" noChangeArrowheads="1"/>
          </p:cNvSpPr>
          <p:nvPr>
            <p:ph type="dt" sz="half" idx="10"/>
          </p:nvPr>
        </p:nvSpPr>
        <p:spPr/>
        <p:txBody>
          <a:bodyPr/>
          <a:lstStyle>
            <a:lvl1pPr>
              <a:defRPr/>
            </a:lvl1pPr>
          </a:lstStyle>
          <a:p>
            <a:pPr>
              <a:defRPr/>
            </a:pPr>
            <a:endParaRPr lang="zh-CN" altLang="zh-TW"/>
          </a:p>
        </p:txBody>
      </p:sp>
      <p:sp>
        <p:nvSpPr>
          <p:cNvPr id="5" name="Rectangle 5"/>
          <p:cNvSpPr>
            <a:spLocks noGrp="1" noChangeArrowheads="1"/>
          </p:cNvSpPr>
          <p:nvPr>
            <p:ph type="ftr" sz="quarter" idx="11"/>
          </p:nvPr>
        </p:nvSpPr>
        <p:spPr/>
        <p:txBody>
          <a:bodyPr/>
          <a:lstStyle>
            <a:lvl1pPr>
              <a:defRPr/>
            </a:lvl1pPr>
          </a:lstStyle>
          <a:p>
            <a:pPr>
              <a:defRPr/>
            </a:pPr>
            <a:endParaRPr lang="zh-CN" altLang="zh-TW"/>
          </a:p>
        </p:txBody>
      </p:sp>
      <p:sp>
        <p:nvSpPr>
          <p:cNvPr id="6" name="Rectangle 6"/>
          <p:cNvSpPr>
            <a:spLocks noGrp="1" noChangeArrowheads="1"/>
          </p:cNvSpPr>
          <p:nvPr>
            <p:ph type="sldNum" sz="quarter" idx="12"/>
          </p:nvPr>
        </p:nvSpPr>
        <p:spPr/>
        <p:txBody>
          <a:bodyPr/>
          <a:lstStyle>
            <a:lvl1pPr>
              <a:defRPr/>
            </a:lvl1pPr>
          </a:lstStyle>
          <a:p>
            <a:fld id="{35915DAD-C815-4842-9911-BC38A2873060}" type="slidenum">
              <a:rPr lang="zh-CN" altLang="zh-TW"/>
              <a:t>‹#›</a:t>
            </a:fld>
            <a:endParaRPr lang="zh-CN" altLang="zh-TW"/>
          </a:p>
        </p:txBody>
      </p:sp>
    </p:spTree>
  </p:cSld>
  <p:clrMapOvr>
    <a:masterClrMapping/>
  </p:clrMapOvr>
  <p:transition>
    <p:random/>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nvGrpSpPr>
      <p:grpSpPr>
        <a:xfrm>
          <a:off x="0" y="0"/>
          <a:ext cx="0" cy="0"/>
        </a:xfrm>
      </p:grpSpPr>
      <p:sp>
        <p:nvSpPr>
          <p:cNvPr id="2" name="标题 1"/>
          <p:cNvSpPr>
            <a:spLocks noGrp="1"/>
          </p:cNvSpPr>
          <p:nvPr>
            <p:ph type="title"/>
          </p:nvPr>
        </p:nvSpPr>
        <p:spPr>
          <a:xfrm>
            <a:off x="623888" y="1709738"/>
            <a:ext cx="7886700" cy="2852737"/>
          </a:xfrm>
        </p:spPr>
        <p:txBody>
          <a:bodyPr anchor="b"/>
          <a:lstStyle>
            <a:lvl1pPr>
              <a:defRPr sz="6000"/>
            </a:lvl1p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zh-CN" altLang="en-US" smtClean="0"/>
              <a:t>单击此处编辑母版文本样式</a:t>
            </a:r>
          </a:p>
        </p:txBody>
      </p:sp>
      <p:sp>
        <p:nvSpPr>
          <p:cNvPr id="4" name="Rectangle 4"/>
          <p:cNvSpPr>
            <a:spLocks noGrp="1" noChangeArrowheads="1"/>
          </p:cNvSpPr>
          <p:nvPr>
            <p:ph type="dt" sz="half" idx="10"/>
          </p:nvPr>
        </p:nvSpPr>
        <p:spPr/>
        <p:txBody>
          <a:bodyPr/>
          <a:lstStyle>
            <a:lvl1pPr>
              <a:defRPr/>
            </a:lvl1pPr>
          </a:lstStyle>
          <a:p>
            <a:pPr>
              <a:defRPr/>
            </a:pPr>
            <a:endParaRPr lang="zh-CN" altLang="zh-TW"/>
          </a:p>
        </p:txBody>
      </p:sp>
      <p:sp>
        <p:nvSpPr>
          <p:cNvPr id="5" name="Rectangle 5"/>
          <p:cNvSpPr>
            <a:spLocks noGrp="1" noChangeArrowheads="1"/>
          </p:cNvSpPr>
          <p:nvPr>
            <p:ph type="ftr" sz="quarter" idx="11"/>
          </p:nvPr>
        </p:nvSpPr>
        <p:spPr/>
        <p:txBody>
          <a:bodyPr/>
          <a:lstStyle>
            <a:lvl1pPr>
              <a:defRPr/>
            </a:lvl1pPr>
          </a:lstStyle>
          <a:p>
            <a:pPr>
              <a:defRPr/>
            </a:pPr>
            <a:endParaRPr lang="zh-CN" altLang="zh-TW"/>
          </a:p>
        </p:txBody>
      </p:sp>
      <p:sp>
        <p:nvSpPr>
          <p:cNvPr id="6" name="Rectangle 6"/>
          <p:cNvSpPr>
            <a:spLocks noGrp="1" noChangeArrowheads="1"/>
          </p:cNvSpPr>
          <p:nvPr>
            <p:ph type="sldNum" sz="quarter" idx="12"/>
          </p:nvPr>
        </p:nvSpPr>
        <p:spPr/>
        <p:txBody>
          <a:bodyPr/>
          <a:lstStyle>
            <a:lvl1pPr>
              <a:defRPr/>
            </a:lvl1pPr>
          </a:lstStyle>
          <a:p>
            <a:fld id="{E621B638-BD6F-4B8B-BDA1-297ECA342AD0}" type="slidenum">
              <a:rPr lang="zh-CN" altLang="zh-TW"/>
              <a:t>‹#›</a:t>
            </a:fld>
            <a:endParaRPr lang="zh-CN" altLang="zh-TW"/>
          </a:p>
        </p:txBody>
      </p:sp>
    </p:spTree>
  </p:cSld>
  <p:clrMapOvr>
    <a:masterClrMapping/>
  </p:clrMapOvr>
  <p:transition>
    <p:random/>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内容占位符 2"/>
          <p:cNvSpPr>
            <a:spLocks noGrp="1"/>
          </p:cNvSpPr>
          <p:nvPr>
            <p:ph sz="half" idx="1"/>
          </p:nvPr>
        </p:nvSpPr>
        <p:spPr>
          <a:xfrm>
            <a:off x="457200" y="1600200"/>
            <a:ext cx="4038600" cy="4525963"/>
          </a:xfrm>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内容占位符 3"/>
          <p:cNvSpPr>
            <a:spLocks noGrp="1"/>
          </p:cNvSpPr>
          <p:nvPr>
            <p:ph sz="half" idx="2"/>
          </p:nvPr>
        </p:nvSpPr>
        <p:spPr>
          <a:xfrm>
            <a:off x="4648200" y="1600200"/>
            <a:ext cx="4038600" cy="4525963"/>
          </a:xfrm>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5" name="Rectangle 4"/>
          <p:cNvSpPr>
            <a:spLocks noGrp="1" noChangeArrowheads="1"/>
          </p:cNvSpPr>
          <p:nvPr>
            <p:ph type="dt" sz="half" idx="10"/>
          </p:nvPr>
        </p:nvSpPr>
        <p:spPr/>
        <p:txBody>
          <a:bodyPr/>
          <a:lstStyle>
            <a:lvl1pPr>
              <a:defRPr/>
            </a:lvl1pPr>
          </a:lstStyle>
          <a:p>
            <a:pPr>
              <a:defRPr/>
            </a:pPr>
            <a:endParaRPr lang="zh-CN" altLang="zh-TW"/>
          </a:p>
        </p:txBody>
      </p:sp>
      <p:sp>
        <p:nvSpPr>
          <p:cNvPr id="6" name="Rectangle 5"/>
          <p:cNvSpPr>
            <a:spLocks noGrp="1" noChangeArrowheads="1"/>
          </p:cNvSpPr>
          <p:nvPr>
            <p:ph type="ftr" sz="quarter" idx="11"/>
          </p:nvPr>
        </p:nvSpPr>
        <p:spPr/>
        <p:txBody>
          <a:bodyPr/>
          <a:lstStyle>
            <a:lvl1pPr>
              <a:defRPr/>
            </a:lvl1pPr>
          </a:lstStyle>
          <a:p>
            <a:pPr>
              <a:defRPr/>
            </a:pPr>
            <a:endParaRPr lang="zh-CN" altLang="zh-TW"/>
          </a:p>
        </p:txBody>
      </p:sp>
      <p:sp>
        <p:nvSpPr>
          <p:cNvPr id="7" name="Rectangle 6"/>
          <p:cNvSpPr>
            <a:spLocks noGrp="1" noChangeArrowheads="1"/>
          </p:cNvSpPr>
          <p:nvPr>
            <p:ph type="sldNum" sz="quarter" idx="12"/>
          </p:nvPr>
        </p:nvSpPr>
        <p:spPr/>
        <p:txBody>
          <a:bodyPr/>
          <a:lstStyle>
            <a:lvl1pPr>
              <a:defRPr/>
            </a:lvl1pPr>
          </a:lstStyle>
          <a:p>
            <a:fld id="{A2BB524B-F6A4-4D60-B4DA-1AF5EC99B39A}" type="slidenum">
              <a:rPr lang="zh-CN" altLang="zh-TW"/>
              <a:t>‹#›</a:t>
            </a:fld>
            <a:endParaRPr lang="zh-CN" altLang="zh-TW"/>
          </a:p>
        </p:txBody>
      </p:sp>
    </p:spTree>
  </p:cSld>
  <p:clrMapOvr>
    <a:masterClrMapping/>
  </p:clrMapOvr>
  <p:transition>
    <p:random/>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nvGrpSpPr>
      <p:grpSpPr>
        <a:xfrm>
          <a:off x="0" y="0"/>
          <a:ext cx="0" cy="0"/>
        </a:xfrm>
      </p:grpSpPr>
      <p:sp>
        <p:nvSpPr>
          <p:cNvPr id="2" name="标题 1"/>
          <p:cNvSpPr>
            <a:spLocks noGrp="1"/>
          </p:cNvSpPr>
          <p:nvPr>
            <p:ph type="title"/>
          </p:nvPr>
        </p:nvSpPr>
        <p:spPr>
          <a:xfrm>
            <a:off x="630238" y="365125"/>
            <a:ext cx="7886700" cy="1325563"/>
          </a:xfrm>
        </p:spPr>
        <p:txBody>
          <a:body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单击此处编辑母版文本样式</a:t>
            </a:r>
          </a:p>
        </p:txBody>
      </p:sp>
      <p:sp>
        <p:nvSpPr>
          <p:cNvPr id="4" name="内容占位符 3"/>
          <p:cNvSpPr>
            <a:spLocks noGrp="1"/>
          </p:cNvSpPr>
          <p:nvPr>
            <p:ph sz="half" idx="2"/>
          </p:nvPr>
        </p:nvSpPr>
        <p:spPr>
          <a:xfrm>
            <a:off x="630238" y="2505075"/>
            <a:ext cx="3868737" cy="3684588"/>
          </a:xfrm>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5" name="文本占位符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单击此处编辑母版文本样式</a:t>
            </a:r>
          </a:p>
        </p:txBody>
      </p:sp>
      <p:sp>
        <p:nvSpPr>
          <p:cNvPr id="6" name="内容占位符 5"/>
          <p:cNvSpPr>
            <a:spLocks noGrp="1"/>
          </p:cNvSpPr>
          <p:nvPr>
            <p:ph sz="quarter" idx="4"/>
          </p:nvPr>
        </p:nvSpPr>
        <p:spPr>
          <a:xfrm>
            <a:off x="4629150" y="2505075"/>
            <a:ext cx="3887788" cy="3684588"/>
          </a:xfrm>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7" name="Rectangle 4"/>
          <p:cNvSpPr>
            <a:spLocks noGrp="1" noChangeArrowheads="1"/>
          </p:cNvSpPr>
          <p:nvPr>
            <p:ph type="dt" sz="half" idx="10"/>
          </p:nvPr>
        </p:nvSpPr>
        <p:spPr/>
        <p:txBody>
          <a:bodyPr/>
          <a:lstStyle>
            <a:lvl1pPr>
              <a:defRPr/>
            </a:lvl1pPr>
          </a:lstStyle>
          <a:p>
            <a:pPr>
              <a:defRPr/>
            </a:pPr>
            <a:endParaRPr lang="zh-CN" altLang="zh-TW"/>
          </a:p>
        </p:txBody>
      </p:sp>
      <p:sp>
        <p:nvSpPr>
          <p:cNvPr id="8" name="Rectangle 5"/>
          <p:cNvSpPr>
            <a:spLocks noGrp="1" noChangeArrowheads="1"/>
          </p:cNvSpPr>
          <p:nvPr>
            <p:ph type="ftr" sz="quarter" idx="11"/>
          </p:nvPr>
        </p:nvSpPr>
        <p:spPr/>
        <p:txBody>
          <a:bodyPr/>
          <a:lstStyle>
            <a:lvl1pPr>
              <a:defRPr/>
            </a:lvl1pPr>
          </a:lstStyle>
          <a:p>
            <a:pPr>
              <a:defRPr/>
            </a:pPr>
            <a:endParaRPr lang="zh-CN" altLang="zh-TW"/>
          </a:p>
        </p:txBody>
      </p:sp>
      <p:sp>
        <p:nvSpPr>
          <p:cNvPr id="9" name="Rectangle 6"/>
          <p:cNvSpPr>
            <a:spLocks noGrp="1" noChangeArrowheads="1"/>
          </p:cNvSpPr>
          <p:nvPr>
            <p:ph type="sldNum" sz="quarter" idx="12"/>
          </p:nvPr>
        </p:nvSpPr>
        <p:spPr/>
        <p:txBody>
          <a:bodyPr/>
          <a:lstStyle>
            <a:lvl1pPr>
              <a:defRPr/>
            </a:lvl1pPr>
          </a:lstStyle>
          <a:p>
            <a:fld id="{3F64CB24-37D9-41B1-B6FD-636445F84687}" type="slidenum">
              <a:rPr lang="zh-CN" altLang="zh-TW"/>
              <a:t>‹#›</a:t>
            </a:fld>
            <a:endParaRPr lang="zh-CN" altLang="zh-TW"/>
          </a:p>
        </p:txBody>
      </p:sp>
    </p:spTree>
  </p:cSld>
  <p:clrMapOvr>
    <a:masterClrMapping/>
  </p:clrMapOvr>
  <p:transition>
    <p:random/>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Rectangle 4"/>
          <p:cNvSpPr>
            <a:spLocks noGrp="1" noChangeArrowheads="1"/>
          </p:cNvSpPr>
          <p:nvPr>
            <p:ph type="dt" sz="half" idx="10"/>
          </p:nvPr>
        </p:nvSpPr>
        <p:spPr/>
        <p:txBody>
          <a:bodyPr/>
          <a:lstStyle>
            <a:lvl1pPr>
              <a:defRPr/>
            </a:lvl1pPr>
          </a:lstStyle>
          <a:p>
            <a:pPr>
              <a:defRPr/>
            </a:pPr>
            <a:endParaRPr lang="zh-CN" altLang="zh-TW"/>
          </a:p>
        </p:txBody>
      </p:sp>
      <p:sp>
        <p:nvSpPr>
          <p:cNvPr id="4" name="Rectangle 5"/>
          <p:cNvSpPr>
            <a:spLocks noGrp="1" noChangeArrowheads="1"/>
          </p:cNvSpPr>
          <p:nvPr>
            <p:ph type="ftr" sz="quarter" idx="11"/>
          </p:nvPr>
        </p:nvSpPr>
        <p:spPr/>
        <p:txBody>
          <a:bodyPr/>
          <a:lstStyle>
            <a:lvl1pPr>
              <a:defRPr/>
            </a:lvl1pPr>
          </a:lstStyle>
          <a:p>
            <a:pPr>
              <a:defRPr/>
            </a:pPr>
            <a:endParaRPr lang="zh-CN" altLang="zh-TW"/>
          </a:p>
        </p:txBody>
      </p:sp>
      <p:sp>
        <p:nvSpPr>
          <p:cNvPr id="5" name="Rectangle 6"/>
          <p:cNvSpPr>
            <a:spLocks noGrp="1" noChangeArrowheads="1"/>
          </p:cNvSpPr>
          <p:nvPr>
            <p:ph type="sldNum" sz="quarter" idx="12"/>
          </p:nvPr>
        </p:nvSpPr>
        <p:spPr/>
        <p:txBody>
          <a:bodyPr/>
          <a:lstStyle>
            <a:lvl1pPr>
              <a:defRPr/>
            </a:lvl1pPr>
          </a:lstStyle>
          <a:p>
            <a:fld id="{D8F06870-3EDD-4442-88A8-93862F9015A1}" type="slidenum">
              <a:rPr lang="zh-CN" altLang="zh-TW"/>
              <a:t>‹#›</a:t>
            </a:fld>
            <a:endParaRPr lang="zh-CN" altLang="zh-TW"/>
          </a:p>
        </p:txBody>
      </p:sp>
    </p:spTree>
  </p:cSld>
  <p:clrMapOvr>
    <a:masterClrMapping/>
  </p:clrMapOvr>
  <p:transition>
    <p:random/>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Rectangle 4"/>
          <p:cNvSpPr>
            <a:spLocks noGrp="1" noChangeArrowheads="1"/>
          </p:cNvSpPr>
          <p:nvPr>
            <p:ph type="dt" sz="half" idx="10"/>
          </p:nvPr>
        </p:nvSpPr>
        <p:spPr/>
        <p:txBody>
          <a:bodyPr/>
          <a:lstStyle>
            <a:lvl1pPr>
              <a:defRPr/>
            </a:lvl1pPr>
          </a:lstStyle>
          <a:p>
            <a:pPr>
              <a:defRPr/>
            </a:pPr>
            <a:endParaRPr lang="zh-CN" altLang="zh-TW"/>
          </a:p>
        </p:txBody>
      </p:sp>
      <p:sp>
        <p:nvSpPr>
          <p:cNvPr id="3" name="Rectangle 5"/>
          <p:cNvSpPr>
            <a:spLocks noGrp="1" noChangeArrowheads="1"/>
          </p:cNvSpPr>
          <p:nvPr>
            <p:ph type="ftr" sz="quarter" idx="11"/>
          </p:nvPr>
        </p:nvSpPr>
        <p:spPr/>
        <p:txBody>
          <a:bodyPr/>
          <a:lstStyle>
            <a:lvl1pPr>
              <a:defRPr/>
            </a:lvl1pPr>
          </a:lstStyle>
          <a:p>
            <a:pPr>
              <a:defRPr/>
            </a:pPr>
            <a:endParaRPr lang="zh-CN" altLang="zh-TW"/>
          </a:p>
        </p:txBody>
      </p:sp>
      <p:sp>
        <p:nvSpPr>
          <p:cNvPr id="4" name="Rectangle 6"/>
          <p:cNvSpPr>
            <a:spLocks noGrp="1" noChangeArrowheads="1"/>
          </p:cNvSpPr>
          <p:nvPr>
            <p:ph type="sldNum" sz="quarter" idx="12"/>
          </p:nvPr>
        </p:nvSpPr>
        <p:spPr/>
        <p:txBody>
          <a:bodyPr/>
          <a:lstStyle>
            <a:lvl1pPr>
              <a:defRPr/>
            </a:lvl1pPr>
          </a:lstStyle>
          <a:p>
            <a:fld id="{1988217B-B7EB-4F51-8F08-F8341B3C49D5}" type="slidenum">
              <a:rPr lang="zh-CN" altLang="zh-TW"/>
              <a:t>‹#›</a:t>
            </a:fld>
            <a:endParaRPr lang="zh-CN" altLang="zh-TW"/>
          </a:p>
        </p:txBody>
      </p:sp>
    </p:spTree>
  </p:cSld>
  <p:clrMapOvr>
    <a:masterClrMapping/>
  </p:clrMapOvr>
  <p:transition>
    <p:random/>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内容与标题">
    <p:spTree>
      <p:nvGrpSpPr>
        <p:cNvPr id="1" name=""/>
        <p:cNvGrpSpPr/>
        <p:nvPr/>
      </p:nvGrpSpPr>
      <p:grpSpPr>
        <a:xfrm>
          <a:off x="0" y="0"/>
          <a:ext cx="0" cy="0"/>
        </a:xfrm>
      </p:grpSpPr>
      <p:sp>
        <p:nvSpPr>
          <p:cNvPr id="2" name="标题 1"/>
          <p:cNvSpPr>
            <a:spLocks noGrp="1"/>
          </p:cNvSpPr>
          <p:nvPr>
            <p:ph type="title"/>
          </p:nvPr>
        </p:nvSpPr>
        <p:spPr>
          <a:xfrm>
            <a:off x="630238" y="457200"/>
            <a:ext cx="2949575" cy="1600200"/>
          </a:xfrm>
        </p:spPr>
        <p:txBody>
          <a:bodyPr anchor="b"/>
          <a:lstStyle>
            <a:lvl1pPr>
              <a:defRPr sz="3200"/>
            </a:lvl1pPr>
          </a:lstStyle>
          <a:p>
            <a:r>
              <a:rPr lang="zh-CN" altLang="en-US" smtClean="0"/>
              <a:t>单击此处编辑母版标题样式</a:t>
            </a:r>
            <a:endParaRPr lang="zh-CN" altLang="en-US"/>
          </a:p>
        </p:txBody>
      </p:sp>
      <p:sp>
        <p:nvSpPr>
          <p:cNvPr id="3" name="内容占位符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文本占位符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smtClean="0"/>
              <a:t>单击此处编辑母版文本样式</a:t>
            </a:r>
          </a:p>
        </p:txBody>
      </p:sp>
      <p:sp>
        <p:nvSpPr>
          <p:cNvPr id="5" name="Rectangle 4"/>
          <p:cNvSpPr>
            <a:spLocks noGrp="1" noChangeArrowheads="1"/>
          </p:cNvSpPr>
          <p:nvPr>
            <p:ph type="dt" sz="half" idx="10"/>
          </p:nvPr>
        </p:nvSpPr>
        <p:spPr/>
        <p:txBody>
          <a:bodyPr/>
          <a:lstStyle>
            <a:lvl1pPr>
              <a:defRPr/>
            </a:lvl1pPr>
          </a:lstStyle>
          <a:p>
            <a:pPr>
              <a:defRPr/>
            </a:pPr>
            <a:endParaRPr lang="zh-CN" altLang="zh-TW"/>
          </a:p>
        </p:txBody>
      </p:sp>
      <p:sp>
        <p:nvSpPr>
          <p:cNvPr id="6" name="Rectangle 5"/>
          <p:cNvSpPr>
            <a:spLocks noGrp="1" noChangeArrowheads="1"/>
          </p:cNvSpPr>
          <p:nvPr>
            <p:ph type="ftr" sz="quarter" idx="11"/>
          </p:nvPr>
        </p:nvSpPr>
        <p:spPr/>
        <p:txBody>
          <a:bodyPr/>
          <a:lstStyle>
            <a:lvl1pPr>
              <a:defRPr/>
            </a:lvl1pPr>
          </a:lstStyle>
          <a:p>
            <a:pPr>
              <a:defRPr/>
            </a:pPr>
            <a:endParaRPr lang="zh-CN" altLang="zh-TW"/>
          </a:p>
        </p:txBody>
      </p:sp>
      <p:sp>
        <p:nvSpPr>
          <p:cNvPr id="7" name="Rectangle 6"/>
          <p:cNvSpPr>
            <a:spLocks noGrp="1" noChangeArrowheads="1"/>
          </p:cNvSpPr>
          <p:nvPr>
            <p:ph type="sldNum" sz="quarter" idx="12"/>
          </p:nvPr>
        </p:nvSpPr>
        <p:spPr/>
        <p:txBody>
          <a:bodyPr/>
          <a:lstStyle>
            <a:lvl1pPr>
              <a:defRPr/>
            </a:lvl1pPr>
          </a:lstStyle>
          <a:p>
            <a:fld id="{A89A81D4-9A98-4A58-99DE-C78835595E40}" type="slidenum">
              <a:rPr lang="zh-CN" altLang="zh-TW"/>
              <a:t>‹#›</a:t>
            </a:fld>
            <a:endParaRPr lang="zh-CN" altLang="zh-TW"/>
          </a:p>
        </p:txBody>
      </p:sp>
    </p:spTree>
  </p:cSld>
  <p:clrMapOvr>
    <a:masterClrMapping/>
  </p:clrMapOvr>
  <p:transition>
    <p:random/>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图片与标题">
    <p:spTree>
      <p:nvGrpSpPr>
        <p:cNvPr id="1" name=""/>
        <p:cNvGrpSpPr/>
        <p:nvPr/>
      </p:nvGrpSpPr>
      <p:grpSpPr>
        <a:xfrm>
          <a:off x="0" y="0"/>
          <a:ext cx="0" cy="0"/>
        </a:xfrm>
      </p:grpSpPr>
      <p:sp>
        <p:nvSpPr>
          <p:cNvPr id="2" name="标题 1"/>
          <p:cNvSpPr>
            <a:spLocks noGrp="1"/>
          </p:cNvSpPr>
          <p:nvPr>
            <p:ph type="title"/>
          </p:nvPr>
        </p:nvSpPr>
        <p:spPr>
          <a:xfrm>
            <a:off x="630238" y="457200"/>
            <a:ext cx="2949575" cy="1600200"/>
          </a:xfrm>
        </p:spPr>
        <p:txBody>
          <a:bodyPr anchor="b"/>
          <a:lstStyle>
            <a:lvl1pPr>
              <a:defRPr sz="3200"/>
            </a:lvl1pPr>
          </a:lstStyle>
          <a:p>
            <a:r>
              <a:rPr lang="zh-CN" altLang="en-US" smtClean="0"/>
              <a:t>单击此处编辑母版标题样式</a:t>
            </a:r>
            <a:endParaRPr lang="zh-CN" altLang="en-US"/>
          </a:p>
        </p:txBody>
      </p:sp>
      <p:sp>
        <p:nvSpPr>
          <p:cNvPr id="3" name="图片占位符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zh-CN" altLang="en-US" noProof="0" smtClean="0"/>
          </a:p>
        </p:txBody>
      </p:sp>
      <p:sp>
        <p:nvSpPr>
          <p:cNvPr id="4" name="文本占位符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smtClean="0"/>
              <a:t>单击此处编辑母版文本样式</a:t>
            </a:r>
          </a:p>
        </p:txBody>
      </p:sp>
      <p:sp>
        <p:nvSpPr>
          <p:cNvPr id="5" name="Rectangle 4"/>
          <p:cNvSpPr>
            <a:spLocks noGrp="1" noChangeArrowheads="1"/>
          </p:cNvSpPr>
          <p:nvPr>
            <p:ph type="dt" sz="half" idx="10"/>
          </p:nvPr>
        </p:nvSpPr>
        <p:spPr/>
        <p:txBody>
          <a:bodyPr/>
          <a:lstStyle>
            <a:lvl1pPr>
              <a:defRPr/>
            </a:lvl1pPr>
          </a:lstStyle>
          <a:p>
            <a:pPr>
              <a:defRPr/>
            </a:pPr>
            <a:endParaRPr lang="zh-CN" altLang="zh-TW"/>
          </a:p>
        </p:txBody>
      </p:sp>
      <p:sp>
        <p:nvSpPr>
          <p:cNvPr id="6" name="Rectangle 5"/>
          <p:cNvSpPr>
            <a:spLocks noGrp="1" noChangeArrowheads="1"/>
          </p:cNvSpPr>
          <p:nvPr>
            <p:ph type="ftr" sz="quarter" idx="11"/>
          </p:nvPr>
        </p:nvSpPr>
        <p:spPr/>
        <p:txBody>
          <a:bodyPr/>
          <a:lstStyle>
            <a:lvl1pPr>
              <a:defRPr/>
            </a:lvl1pPr>
          </a:lstStyle>
          <a:p>
            <a:pPr>
              <a:defRPr/>
            </a:pPr>
            <a:endParaRPr lang="zh-CN" altLang="zh-TW"/>
          </a:p>
        </p:txBody>
      </p:sp>
      <p:sp>
        <p:nvSpPr>
          <p:cNvPr id="7" name="Rectangle 6"/>
          <p:cNvSpPr>
            <a:spLocks noGrp="1" noChangeArrowheads="1"/>
          </p:cNvSpPr>
          <p:nvPr>
            <p:ph type="sldNum" sz="quarter" idx="12"/>
          </p:nvPr>
        </p:nvSpPr>
        <p:spPr/>
        <p:txBody>
          <a:bodyPr/>
          <a:lstStyle>
            <a:lvl1pPr>
              <a:defRPr/>
            </a:lvl1pPr>
          </a:lstStyle>
          <a:p>
            <a:fld id="{45542F87-1B88-43EC-A9CB-9DBE947FEA94}" type="slidenum">
              <a:rPr lang="zh-CN" altLang="zh-TW"/>
              <a:t>‹#›</a:t>
            </a:fld>
            <a:endParaRPr lang="zh-CN" altLang="zh-TW"/>
          </a:p>
        </p:txBody>
      </p:sp>
    </p:spTree>
  </p:cSld>
  <p:clrMapOvr>
    <a:masterClrMapping/>
  </p:clrMapOvr>
  <p:transition>
    <p:random/>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标题和竖排文字">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竖排文字占位符 2"/>
          <p:cNvSpPr>
            <a:spLocks noGrp="1"/>
          </p:cNvSpPr>
          <p:nvPr>
            <p:ph type="body" orient="vert" idx="1"/>
          </p:nvPr>
        </p:nvSpPr>
        <p:spPr/>
        <p:txBody>
          <a:bodyPr vert="eaVert"/>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Rectangle 4"/>
          <p:cNvSpPr>
            <a:spLocks noGrp="1" noChangeArrowheads="1"/>
          </p:cNvSpPr>
          <p:nvPr>
            <p:ph type="dt" sz="half" idx="10"/>
          </p:nvPr>
        </p:nvSpPr>
        <p:spPr/>
        <p:txBody>
          <a:bodyPr/>
          <a:lstStyle>
            <a:lvl1pPr>
              <a:defRPr/>
            </a:lvl1pPr>
          </a:lstStyle>
          <a:p>
            <a:pPr>
              <a:defRPr/>
            </a:pPr>
            <a:endParaRPr lang="zh-CN" altLang="zh-TW"/>
          </a:p>
        </p:txBody>
      </p:sp>
      <p:sp>
        <p:nvSpPr>
          <p:cNvPr id="5" name="Rectangle 5"/>
          <p:cNvSpPr>
            <a:spLocks noGrp="1" noChangeArrowheads="1"/>
          </p:cNvSpPr>
          <p:nvPr>
            <p:ph type="ftr" sz="quarter" idx="11"/>
          </p:nvPr>
        </p:nvSpPr>
        <p:spPr/>
        <p:txBody>
          <a:bodyPr/>
          <a:lstStyle>
            <a:lvl1pPr>
              <a:defRPr/>
            </a:lvl1pPr>
          </a:lstStyle>
          <a:p>
            <a:pPr>
              <a:defRPr/>
            </a:pPr>
            <a:endParaRPr lang="zh-CN" altLang="zh-TW"/>
          </a:p>
        </p:txBody>
      </p:sp>
      <p:sp>
        <p:nvSpPr>
          <p:cNvPr id="6" name="Rectangle 6"/>
          <p:cNvSpPr>
            <a:spLocks noGrp="1" noChangeArrowheads="1"/>
          </p:cNvSpPr>
          <p:nvPr>
            <p:ph type="sldNum" sz="quarter" idx="12"/>
          </p:nvPr>
        </p:nvSpPr>
        <p:spPr/>
        <p:txBody>
          <a:bodyPr/>
          <a:lstStyle>
            <a:lvl1pPr>
              <a:defRPr/>
            </a:lvl1pPr>
          </a:lstStyle>
          <a:p>
            <a:fld id="{A79CCD1D-35E6-403C-96D9-1BD7BCE5560E}" type="slidenum">
              <a:rPr lang="zh-CN" altLang="zh-TW"/>
              <a:t>‹#›</a:t>
            </a:fld>
            <a:endParaRPr lang="zh-CN" altLang="zh-TW"/>
          </a:p>
        </p:txBody>
      </p:sp>
    </p:spTree>
  </p:cSld>
  <p:clrMapOvr>
    <a:masterClrMapping/>
  </p:clrMapOvr>
  <p:transition>
    <p:random/>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垂直排列标题与&#10;文本">
    <p:spTree>
      <p:nvGrpSpPr>
        <p:cNvPr id="1" name=""/>
        <p:cNvGrpSpPr/>
        <p:nvPr/>
      </p:nvGrpSpPr>
      <p:grpSpPr>
        <a:xfrm>
          <a:off x="0" y="0"/>
          <a:ext cx="0" cy="0"/>
        </a:xfrm>
      </p:grpSpPr>
      <p:sp>
        <p:nvSpPr>
          <p:cNvPr id="2" name="竖排标题 1"/>
          <p:cNvSpPr>
            <a:spLocks noGrp="1"/>
          </p:cNvSpPr>
          <p:nvPr>
            <p:ph type="title" orient="vert"/>
          </p:nvPr>
        </p:nvSpPr>
        <p:spPr>
          <a:xfrm>
            <a:off x="6629400" y="274638"/>
            <a:ext cx="2057400" cy="5851525"/>
          </a:xfrm>
        </p:spPr>
        <p:txBody>
          <a:bodyPr vert="eaVert"/>
          <a:lstStyle/>
          <a:p>
            <a:r>
              <a:rPr lang="zh-CN" altLang="en-US" smtClean="0"/>
              <a:t>单击此处编辑母版标题样式</a:t>
            </a:r>
            <a:endParaRPr lang="zh-CN" altLang="en-US"/>
          </a:p>
        </p:txBody>
      </p:sp>
      <p:sp>
        <p:nvSpPr>
          <p:cNvPr id="3" name="竖排文字占位符 2"/>
          <p:cNvSpPr>
            <a:spLocks noGrp="1"/>
          </p:cNvSpPr>
          <p:nvPr>
            <p:ph type="body" orient="vert" idx="1"/>
          </p:nvPr>
        </p:nvSpPr>
        <p:spPr>
          <a:xfrm>
            <a:off x="457200" y="274638"/>
            <a:ext cx="6019800" cy="5851525"/>
          </a:xfrm>
        </p:spPr>
        <p:txBody>
          <a:bodyPr vert="eaVert"/>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Rectangle 4"/>
          <p:cNvSpPr>
            <a:spLocks noGrp="1" noChangeArrowheads="1"/>
          </p:cNvSpPr>
          <p:nvPr>
            <p:ph type="dt" sz="half" idx="10"/>
          </p:nvPr>
        </p:nvSpPr>
        <p:spPr/>
        <p:txBody>
          <a:bodyPr/>
          <a:lstStyle>
            <a:lvl1pPr>
              <a:defRPr/>
            </a:lvl1pPr>
          </a:lstStyle>
          <a:p>
            <a:pPr>
              <a:defRPr/>
            </a:pPr>
            <a:endParaRPr lang="zh-CN" altLang="zh-TW"/>
          </a:p>
        </p:txBody>
      </p:sp>
      <p:sp>
        <p:nvSpPr>
          <p:cNvPr id="5" name="Rectangle 5"/>
          <p:cNvSpPr>
            <a:spLocks noGrp="1" noChangeArrowheads="1"/>
          </p:cNvSpPr>
          <p:nvPr>
            <p:ph type="ftr" sz="quarter" idx="11"/>
          </p:nvPr>
        </p:nvSpPr>
        <p:spPr/>
        <p:txBody>
          <a:bodyPr/>
          <a:lstStyle>
            <a:lvl1pPr>
              <a:defRPr/>
            </a:lvl1pPr>
          </a:lstStyle>
          <a:p>
            <a:pPr>
              <a:defRPr/>
            </a:pPr>
            <a:endParaRPr lang="zh-CN" altLang="zh-TW"/>
          </a:p>
        </p:txBody>
      </p:sp>
      <p:sp>
        <p:nvSpPr>
          <p:cNvPr id="6" name="Rectangle 6"/>
          <p:cNvSpPr>
            <a:spLocks noGrp="1" noChangeArrowheads="1"/>
          </p:cNvSpPr>
          <p:nvPr>
            <p:ph type="sldNum" sz="quarter" idx="12"/>
          </p:nvPr>
        </p:nvSpPr>
        <p:spPr/>
        <p:txBody>
          <a:bodyPr/>
          <a:lstStyle>
            <a:lvl1pPr>
              <a:defRPr/>
            </a:lvl1pPr>
          </a:lstStyle>
          <a:p>
            <a:fld id="{49D20588-98F0-41E9-84E7-F23D720CAC0B}" type="slidenum">
              <a:rPr lang="zh-CN" altLang="zh-TW"/>
              <a:t>‹#›</a:t>
            </a:fld>
            <a:endParaRPr lang="zh-CN" altLang="zh-TW"/>
          </a:p>
        </p:txBody>
      </p:sp>
    </p:spTree>
  </p:cSld>
  <p:clrMapOvr>
    <a:masterClrMapping/>
  </p:clrMapOvr>
  <p:transition>
    <p:random/>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image" Target="../media/image2.jpeg"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bwMode="auto">
      <p:bgPr>
        <a:blipFill dpi="0" rotWithShape="0">
          <a:blip r:embed="rId12"/>
          <a:stretch>
            <a:fillRect/>
          </a:stretch>
        </a:blipFill>
        <a:effectLst/>
      </p:bgPr>
    </p:bg>
    <p:spTree>
      <p:nvGrpSpPr>
        <p:cNvPr id="1" name=""/>
        <p:cNvGrpSpPr/>
        <p:nvPr/>
      </p:nvGrpSpPr>
      <p:grpSpPr>
        <a:xfrm>
          <a:off x="0" y="0"/>
          <a:ext cx="0" cy="0"/>
        </a:xfrm>
      </p:grpSpPr>
      <p:sp>
        <p:nvSpPr>
          <p:cNvPr id="1026" name="Rectangle 2"/>
          <p:cNvSpPr>
            <a:spLocks noGrp="1" noChangeArrowheads="1"/>
          </p:cNvSpPr>
          <p:nvPr>
            <p:ph type="title"/>
          </p:nvPr>
        </p:nvSpPr>
        <p:spPr bwMode="auto">
          <a:xfrm>
            <a:off x="457200" y="274638"/>
            <a:ext cx="8229600" cy="1143000"/>
          </a:xfrm>
          <a:prstGeom prst="rect">
            <a:avLst/>
          </a:prstGeom>
          <a:noFill/>
          <a:ln w="9525">
            <a:noFill/>
            <a:miter lim="800000"/>
          </a:ln>
          <a:effectLst/>
        </p:spPr>
        <p:txBody>
          <a:bodyPr vert="horz" wrap="square" lIns="91440" tIns="45720" rIns="91440" bIns="45720" numCol="1" anchor="ctr" anchorCtr="0" compatLnSpc="1">
            <a:prstTxWarp prst="textNoShape">
              <a:avLst/>
            </a:prstTxWarp>
          </a:bodyPr>
          <a:lstStyle/>
          <a:p>
            <a:pPr lvl="0"/>
            <a:r>
              <a:rPr lang="zh-TW" altLang="zh-CN" smtClean="0"/>
              <a:t>按一下以編輯母片標題樣式</a:t>
            </a:r>
          </a:p>
        </p:txBody>
      </p:sp>
      <p:sp>
        <p:nvSpPr>
          <p:cNvPr id="1027" name="Rectangle 3"/>
          <p:cNvSpPr>
            <a:spLocks noGrp="1" noChangeArrowheads="1"/>
          </p:cNvSpPr>
          <p:nvPr>
            <p:ph type="body" idx="1"/>
          </p:nvPr>
        </p:nvSpPr>
        <p:spPr bwMode="auto">
          <a:xfrm>
            <a:off x="457200" y="1600200"/>
            <a:ext cx="8229600" cy="4525963"/>
          </a:xfrm>
          <a:prstGeom prst="rect">
            <a:avLst/>
          </a:prstGeom>
          <a:noFill/>
          <a:ln w="9525">
            <a:noFill/>
            <a:miter lim="800000"/>
          </a:ln>
          <a:effectLst/>
        </p:spPr>
        <p:txBody>
          <a:bodyPr vert="horz" wrap="square" lIns="91440" tIns="45720" rIns="91440" bIns="45720" numCol="1" anchor="t" anchorCtr="0" compatLnSpc="1">
            <a:prstTxWarp prst="textNoShape">
              <a:avLst/>
            </a:prstTxWarp>
          </a:bodyPr>
          <a:lstStyle/>
          <a:p>
            <a:pPr lvl="0"/>
            <a:r>
              <a:rPr lang="zh-TW" altLang="zh-CN" smtClean="0"/>
              <a:t>按一下以編輯母片</a:t>
            </a:r>
          </a:p>
          <a:p>
            <a:pPr lvl="1"/>
            <a:r>
              <a:rPr lang="zh-TW" altLang="zh-CN" smtClean="0"/>
              <a:t>第二層</a:t>
            </a:r>
          </a:p>
          <a:p>
            <a:pPr lvl="2"/>
            <a:r>
              <a:rPr lang="zh-TW" altLang="zh-CN" smtClean="0"/>
              <a:t>第三層</a:t>
            </a:r>
          </a:p>
          <a:p>
            <a:pPr lvl="3"/>
            <a:r>
              <a:rPr lang="zh-TW" altLang="zh-CN" smtClean="0"/>
              <a:t>第四層</a:t>
            </a:r>
          </a:p>
          <a:p>
            <a:pPr lvl="4"/>
            <a:r>
              <a:rPr lang="zh-TW" altLang="zh-CN" smtClean="0"/>
              <a:t>第五層</a:t>
            </a:r>
          </a:p>
        </p:txBody>
      </p:sp>
      <p:sp>
        <p:nvSpPr>
          <p:cNvPr id="1028" name="Rectangle 4"/>
          <p:cNvSpPr>
            <a:spLocks noGrp="1" noChangeArrowheads="1"/>
          </p:cNvSpPr>
          <p:nvPr>
            <p:ph type="dt" sz="half" idx="2"/>
          </p:nvPr>
        </p:nvSpPr>
        <p:spPr bwMode="auto">
          <a:xfrm>
            <a:off x="457200" y="6245225"/>
            <a:ext cx="2133600" cy="47625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rgbClr val="000000"/>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defPPr>
              <a:defRPr lang="zh-TW"/>
            </a:defPPr>
            <a:lvl1pPr algn="l" rtl="0" eaLnBrk="1" fontAlgn="base" hangingPunct="1">
              <a:spcBef>
                <a:spcPct val="0"/>
              </a:spcBef>
              <a:spcAft>
                <a:spcPct val="0"/>
              </a:spcAft>
              <a:buFont typeface="Arial" pitchFamily="34" charset="0"/>
              <a:buNone/>
              <a:defRPr sz="1400" kern="1200">
                <a:solidFill>
                  <a:schemeClr val="tx1"/>
                </a:solidFill>
                <a:latin typeface="Arial" pitchFamily="34" charset="0"/>
                <a:ea typeface="PMingLiU" pitchFamily="2" charset="-120"/>
                <a:cs typeface="+mn-cs"/>
              </a:defRPr>
            </a:lvl1pPr>
            <a:lvl2pPr marL="457200" algn="l" rtl="0" eaLnBrk="0" fontAlgn="base" hangingPunct="0">
              <a:spcBef>
                <a:spcPct val="0"/>
              </a:spcBef>
              <a:spcAft>
                <a:spcPct val="0"/>
              </a:spcAft>
              <a:defRPr kern="1200">
                <a:solidFill>
                  <a:schemeClr val="tx1"/>
                </a:solidFill>
                <a:latin typeface="Arial" pitchFamily="34" charset="0"/>
                <a:ea typeface="PMingLiU" pitchFamily="18" charset="-120"/>
                <a:cs typeface="+mn-cs"/>
              </a:defRPr>
            </a:lvl2pPr>
            <a:lvl3pPr marL="914400" algn="l" rtl="0" eaLnBrk="0" fontAlgn="base" hangingPunct="0">
              <a:spcBef>
                <a:spcPct val="0"/>
              </a:spcBef>
              <a:spcAft>
                <a:spcPct val="0"/>
              </a:spcAft>
              <a:defRPr kern="1200">
                <a:solidFill>
                  <a:schemeClr val="tx1"/>
                </a:solidFill>
                <a:latin typeface="Arial" pitchFamily="34" charset="0"/>
                <a:ea typeface="PMingLiU" pitchFamily="18" charset="-120"/>
                <a:cs typeface="+mn-cs"/>
              </a:defRPr>
            </a:lvl3pPr>
            <a:lvl4pPr marL="1371600" algn="l" rtl="0" eaLnBrk="0" fontAlgn="base" hangingPunct="0">
              <a:spcBef>
                <a:spcPct val="0"/>
              </a:spcBef>
              <a:spcAft>
                <a:spcPct val="0"/>
              </a:spcAft>
              <a:defRPr kern="1200">
                <a:solidFill>
                  <a:schemeClr val="tx1"/>
                </a:solidFill>
                <a:latin typeface="Arial" pitchFamily="34" charset="0"/>
                <a:ea typeface="PMingLiU" pitchFamily="18" charset="-120"/>
                <a:cs typeface="+mn-cs"/>
              </a:defRPr>
            </a:lvl4pPr>
            <a:lvl5pPr marL="1828800" algn="l" rtl="0" eaLnBrk="0" fontAlgn="base" hangingPunct="0">
              <a:spcBef>
                <a:spcPct val="0"/>
              </a:spcBef>
              <a:spcAft>
                <a:spcPct val="0"/>
              </a:spcAft>
              <a:defRPr kern="1200">
                <a:solidFill>
                  <a:schemeClr val="tx1"/>
                </a:solidFill>
                <a:latin typeface="Arial" pitchFamily="34" charset="0"/>
                <a:ea typeface="PMingLiU" pitchFamily="18" charset="-120"/>
                <a:cs typeface="+mn-cs"/>
              </a:defRPr>
            </a:lvl5pPr>
            <a:lvl6pPr marL="2286000" algn="l" defTabSz="914400" rtl="0" eaLnBrk="1" latinLnBrk="0" hangingPunct="1">
              <a:defRPr kern="1200">
                <a:solidFill>
                  <a:schemeClr val="tx1"/>
                </a:solidFill>
                <a:latin typeface="Arial" pitchFamily="34" charset="0"/>
                <a:ea typeface="PMingLiU" pitchFamily="18" charset="-120"/>
                <a:cs typeface="+mn-cs"/>
              </a:defRPr>
            </a:lvl6pPr>
            <a:lvl7pPr marL="2743200" algn="l" defTabSz="914400" rtl="0" eaLnBrk="1" latinLnBrk="0" hangingPunct="1">
              <a:defRPr kern="1200">
                <a:solidFill>
                  <a:schemeClr val="tx1"/>
                </a:solidFill>
                <a:latin typeface="Arial" pitchFamily="34" charset="0"/>
                <a:ea typeface="PMingLiU" pitchFamily="18" charset="-120"/>
                <a:cs typeface="+mn-cs"/>
              </a:defRPr>
            </a:lvl7pPr>
            <a:lvl8pPr marL="3200400" algn="l" defTabSz="914400" rtl="0" eaLnBrk="1" latinLnBrk="0" hangingPunct="1">
              <a:defRPr kern="1200">
                <a:solidFill>
                  <a:schemeClr val="tx1"/>
                </a:solidFill>
                <a:latin typeface="Arial" pitchFamily="34" charset="0"/>
                <a:ea typeface="PMingLiU" pitchFamily="18" charset="-120"/>
                <a:cs typeface="+mn-cs"/>
              </a:defRPr>
            </a:lvl8pPr>
            <a:lvl9pPr marL="3657600" algn="l" defTabSz="914400" rtl="0" eaLnBrk="1" latinLnBrk="0" hangingPunct="1">
              <a:defRPr kern="1200">
                <a:solidFill>
                  <a:schemeClr val="tx1"/>
                </a:solidFill>
                <a:latin typeface="Arial" pitchFamily="34" charset="0"/>
                <a:ea typeface="PMingLiU" pitchFamily="18" charset="-120"/>
                <a:cs typeface="+mn-cs"/>
              </a:defRPr>
            </a:lvl9pPr>
          </a:lstStyle>
          <a:p>
            <a:pPr>
              <a:defRPr/>
            </a:pPr>
            <a:endParaRPr lang="zh-CN" altLang="zh-TW"/>
          </a:p>
        </p:txBody>
      </p:sp>
      <p:sp>
        <p:nvSpPr>
          <p:cNvPr id="1029" name="Rectangle 5"/>
          <p:cNvSpPr>
            <a:spLocks noGrp="1" noChangeArrowheads="1"/>
          </p:cNvSpPr>
          <p:nvPr>
            <p:ph type="ftr" sz="quarter" idx="3"/>
          </p:nvPr>
        </p:nvSpPr>
        <p:spPr bwMode="auto">
          <a:xfrm>
            <a:off x="3124200" y="6245225"/>
            <a:ext cx="2895600" cy="47625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rgbClr val="000000"/>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defPPr>
              <a:defRPr lang="zh-TW"/>
            </a:defPPr>
            <a:lvl1pPr algn="ctr" rtl="0" eaLnBrk="1" fontAlgn="base" hangingPunct="1">
              <a:spcBef>
                <a:spcPct val="0"/>
              </a:spcBef>
              <a:spcAft>
                <a:spcPct val="0"/>
              </a:spcAft>
              <a:buFont typeface="Arial" pitchFamily="34" charset="0"/>
              <a:buNone/>
              <a:defRPr sz="1400" kern="1200">
                <a:solidFill>
                  <a:schemeClr val="tx1"/>
                </a:solidFill>
                <a:latin typeface="Arial" pitchFamily="34" charset="0"/>
                <a:ea typeface="PMingLiU" pitchFamily="2" charset="-120"/>
                <a:cs typeface="+mn-cs"/>
              </a:defRPr>
            </a:lvl1pPr>
            <a:lvl2pPr marL="457200" algn="l" rtl="0" eaLnBrk="0" fontAlgn="base" hangingPunct="0">
              <a:spcBef>
                <a:spcPct val="0"/>
              </a:spcBef>
              <a:spcAft>
                <a:spcPct val="0"/>
              </a:spcAft>
              <a:defRPr kern="1200">
                <a:solidFill>
                  <a:schemeClr val="tx1"/>
                </a:solidFill>
                <a:latin typeface="Arial" pitchFamily="34" charset="0"/>
                <a:ea typeface="PMingLiU" pitchFamily="18" charset="-120"/>
                <a:cs typeface="+mn-cs"/>
              </a:defRPr>
            </a:lvl2pPr>
            <a:lvl3pPr marL="914400" algn="l" rtl="0" eaLnBrk="0" fontAlgn="base" hangingPunct="0">
              <a:spcBef>
                <a:spcPct val="0"/>
              </a:spcBef>
              <a:spcAft>
                <a:spcPct val="0"/>
              </a:spcAft>
              <a:defRPr kern="1200">
                <a:solidFill>
                  <a:schemeClr val="tx1"/>
                </a:solidFill>
                <a:latin typeface="Arial" pitchFamily="34" charset="0"/>
                <a:ea typeface="PMingLiU" pitchFamily="18" charset="-120"/>
                <a:cs typeface="+mn-cs"/>
              </a:defRPr>
            </a:lvl3pPr>
            <a:lvl4pPr marL="1371600" algn="l" rtl="0" eaLnBrk="0" fontAlgn="base" hangingPunct="0">
              <a:spcBef>
                <a:spcPct val="0"/>
              </a:spcBef>
              <a:spcAft>
                <a:spcPct val="0"/>
              </a:spcAft>
              <a:defRPr kern="1200">
                <a:solidFill>
                  <a:schemeClr val="tx1"/>
                </a:solidFill>
                <a:latin typeface="Arial" pitchFamily="34" charset="0"/>
                <a:ea typeface="PMingLiU" pitchFamily="18" charset="-120"/>
                <a:cs typeface="+mn-cs"/>
              </a:defRPr>
            </a:lvl4pPr>
            <a:lvl5pPr marL="1828800" algn="l" rtl="0" eaLnBrk="0" fontAlgn="base" hangingPunct="0">
              <a:spcBef>
                <a:spcPct val="0"/>
              </a:spcBef>
              <a:spcAft>
                <a:spcPct val="0"/>
              </a:spcAft>
              <a:defRPr kern="1200">
                <a:solidFill>
                  <a:schemeClr val="tx1"/>
                </a:solidFill>
                <a:latin typeface="Arial" pitchFamily="34" charset="0"/>
                <a:ea typeface="PMingLiU" pitchFamily="18" charset="-120"/>
                <a:cs typeface="+mn-cs"/>
              </a:defRPr>
            </a:lvl5pPr>
            <a:lvl6pPr marL="2286000" algn="l" defTabSz="914400" rtl="0" eaLnBrk="1" latinLnBrk="0" hangingPunct="1">
              <a:defRPr kern="1200">
                <a:solidFill>
                  <a:schemeClr val="tx1"/>
                </a:solidFill>
                <a:latin typeface="Arial" pitchFamily="34" charset="0"/>
                <a:ea typeface="PMingLiU" pitchFamily="18" charset="-120"/>
                <a:cs typeface="+mn-cs"/>
              </a:defRPr>
            </a:lvl6pPr>
            <a:lvl7pPr marL="2743200" algn="l" defTabSz="914400" rtl="0" eaLnBrk="1" latinLnBrk="0" hangingPunct="1">
              <a:defRPr kern="1200">
                <a:solidFill>
                  <a:schemeClr val="tx1"/>
                </a:solidFill>
                <a:latin typeface="Arial" pitchFamily="34" charset="0"/>
                <a:ea typeface="PMingLiU" pitchFamily="18" charset="-120"/>
                <a:cs typeface="+mn-cs"/>
              </a:defRPr>
            </a:lvl7pPr>
            <a:lvl8pPr marL="3200400" algn="l" defTabSz="914400" rtl="0" eaLnBrk="1" latinLnBrk="0" hangingPunct="1">
              <a:defRPr kern="1200">
                <a:solidFill>
                  <a:schemeClr val="tx1"/>
                </a:solidFill>
                <a:latin typeface="Arial" pitchFamily="34" charset="0"/>
                <a:ea typeface="PMingLiU" pitchFamily="18" charset="-120"/>
                <a:cs typeface="+mn-cs"/>
              </a:defRPr>
            </a:lvl8pPr>
            <a:lvl9pPr marL="3657600" algn="l" defTabSz="914400" rtl="0" eaLnBrk="1" latinLnBrk="0" hangingPunct="1">
              <a:defRPr kern="1200">
                <a:solidFill>
                  <a:schemeClr val="tx1"/>
                </a:solidFill>
                <a:latin typeface="Arial" pitchFamily="34" charset="0"/>
                <a:ea typeface="PMingLiU" pitchFamily="18" charset="-120"/>
                <a:cs typeface="+mn-cs"/>
              </a:defRPr>
            </a:lvl9pPr>
          </a:lstStyle>
          <a:p>
            <a:pPr>
              <a:defRPr/>
            </a:pPr>
            <a:endParaRPr lang="zh-CN" altLang="zh-TW"/>
          </a:p>
        </p:txBody>
      </p:sp>
      <p:sp>
        <p:nvSpPr>
          <p:cNvPr id="1030" name="Rectangle 6"/>
          <p:cNvSpPr>
            <a:spLocks noGrp="1" noChangeArrowheads="1"/>
          </p:cNvSpPr>
          <p:nvPr>
            <p:ph type="sldNum" sz="quarter" idx="4"/>
          </p:nvPr>
        </p:nvSpPr>
        <p:spPr bwMode="auto">
          <a:xfrm>
            <a:off x="6553200" y="6245225"/>
            <a:ext cx="2133600" cy="47625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rgbClr val="000000"/>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defPPr>
              <a:defRPr lang="zh-TW"/>
            </a:defPPr>
            <a:lvl1pPr algn="r" rtl="0" eaLnBrk="1" fontAlgn="base" hangingPunct="1">
              <a:spcBef>
                <a:spcPct val="0"/>
              </a:spcBef>
              <a:spcAft>
                <a:spcPct val="0"/>
              </a:spcAft>
              <a:buFont typeface="Arial" pitchFamily="34" charset="0"/>
              <a:buNone/>
              <a:defRPr sz="1400" kern="1200">
                <a:solidFill>
                  <a:schemeClr val="tx1"/>
                </a:solidFill>
                <a:latin typeface="Arial" pitchFamily="34" charset="0"/>
                <a:ea typeface="PMingLiU" pitchFamily="18" charset="-120"/>
                <a:cs typeface="+mn-cs"/>
              </a:defRPr>
            </a:lvl1pPr>
            <a:lvl2pPr marL="457200" algn="l" rtl="0" eaLnBrk="0" fontAlgn="base" hangingPunct="0">
              <a:spcBef>
                <a:spcPct val="0"/>
              </a:spcBef>
              <a:spcAft>
                <a:spcPct val="0"/>
              </a:spcAft>
              <a:defRPr kern="1200">
                <a:solidFill>
                  <a:schemeClr val="tx1"/>
                </a:solidFill>
                <a:latin typeface="Arial" pitchFamily="34" charset="0"/>
                <a:ea typeface="PMingLiU" pitchFamily="18" charset="-120"/>
                <a:cs typeface="+mn-cs"/>
              </a:defRPr>
            </a:lvl2pPr>
            <a:lvl3pPr marL="914400" algn="l" rtl="0" eaLnBrk="0" fontAlgn="base" hangingPunct="0">
              <a:spcBef>
                <a:spcPct val="0"/>
              </a:spcBef>
              <a:spcAft>
                <a:spcPct val="0"/>
              </a:spcAft>
              <a:defRPr kern="1200">
                <a:solidFill>
                  <a:schemeClr val="tx1"/>
                </a:solidFill>
                <a:latin typeface="Arial" pitchFamily="34" charset="0"/>
                <a:ea typeface="PMingLiU" pitchFamily="18" charset="-120"/>
                <a:cs typeface="+mn-cs"/>
              </a:defRPr>
            </a:lvl3pPr>
            <a:lvl4pPr marL="1371600" algn="l" rtl="0" eaLnBrk="0" fontAlgn="base" hangingPunct="0">
              <a:spcBef>
                <a:spcPct val="0"/>
              </a:spcBef>
              <a:spcAft>
                <a:spcPct val="0"/>
              </a:spcAft>
              <a:defRPr kern="1200">
                <a:solidFill>
                  <a:schemeClr val="tx1"/>
                </a:solidFill>
                <a:latin typeface="Arial" pitchFamily="34" charset="0"/>
                <a:ea typeface="PMingLiU" pitchFamily="18" charset="-120"/>
                <a:cs typeface="+mn-cs"/>
              </a:defRPr>
            </a:lvl4pPr>
            <a:lvl5pPr marL="1828800" algn="l" rtl="0" eaLnBrk="0" fontAlgn="base" hangingPunct="0">
              <a:spcBef>
                <a:spcPct val="0"/>
              </a:spcBef>
              <a:spcAft>
                <a:spcPct val="0"/>
              </a:spcAft>
              <a:defRPr kern="1200">
                <a:solidFill>
                  <a:schemeClr val="tx1"/>
                </a:solidFill>
                <a:latin typeface="Arial" pitchFamily="34" charset="0"/>
                <a:ea typeface="PMingLiU" pitchFamily="18" charset="-120"/>
                <a:cs typeface="+mn-cs"/>
              </a:defRPr>
            </a:lvl5pPr>
            <a:lvl6pPr marL="2286000" algn="l" defTabSz="914400" rtl="0" eaLnBrk="1" latinLnBrk="0" hangingPunct="1">
              <a:defRPr kern="1200">
                <a:solidFill>
                  <a:schemeClr val="tx1"/>
                </a:solidFill>
                <a:latin typeface="Arial" pitchFamily="34" charset="0"/>
                <a:ea typeface="PMingLiU" pitchFamily="18" charset="-120"/>
                <a:cs typeface="+mn-cs"/>
              </a:defRPr>
            </a:lvl6pPr>
            <a:lvl7pPr marL="2743200" algn="l" defTabSz="914400" rtl="0" eaLnBrk="1" latinLnBrk="0" hangingPunct="1">
              <a:defRPr kern="1200">
                <a:solidFill>
                  <a:schemeClr val="tx1"/>
                </a:solidFill>
                <a:latin typeface="Arial" pitchFamily="34" charset="0"/>
                <a:ea typeface="PMingLiU" pitchFamily="18" charset="-120"/>
                <a:cs typeface="+mn-cs"/>
              </a:defRPr>
            </a:lvl7pPr>
            <a:lvl8pPr marL="3200400" algn="l" defTabSz="914400" rtl="0" eaLnBrk="1" latinLnBrk="0" hangingPunct="1">
              <a:defRPr kern="1200">
                <a:solidFill>
                  <a:schemeClr val="tx1"/>
                </a:solidFill>
                <a:latin typeface="Arial" pitchFamily="34" charset="0"/>
                <a:ea typeface="PMingLiU" pitchFamily="18" charset="-120"/>
                <a:cs typeface="+mn-cs"/>
              </a:defRPr>
            </a:lvl8pPr>
            <a:lvl9pPr marL="3657600" algn="l" defTabSz="914400" rtl="0" eaLnBrk="1" latinLnBrk="0" hangingPunct="1">
              <a:defRPr kern="1200">
                <a:solidFill>
                  <a:schemeClr val="tx1"/>
                </a:solidFill>
                <a:latin typeface="Arial" pitchFamily="34" charset="0"/>
                <a:ea typeface="PMingLiU" pitchFamily="18" charset="-120"/>
                <a:cs typeface="+mn-cs"/>
              </a:defRPr>
            </a:lvl9pPr>
          </a:lstStyle>
          <a:p>
            <a:fld id="{3B905253-4818-4B29-822C-86FFC6709960}" type="slidenum">
              <a:rPr lang="zh-CN" altLang="zh-TW"/>
              <a:t>‹#›</a:t>
            </a:fld>
            <a:endParaRPr lang="zh-CN" altLang="zh-TW"/>
          </a:p>
        </p:txBody>
      </p:sp>
    </p:spTree>
  </p:cSld>
  <p:clrMap bg1="lt1" tx1="dk1" bg2="lt2" tx2="dk2" accent1="accent1" accent2="accent2" accent3="accent3" accent4="accent4" accent5="accent5" accent6="accent6" hlink="hlink" folHlink="folHlink"/>
  <p:sldLayoutIdLst>
    <p:sldLayoutId id="2147483660" r:id="rId1"/>
    <p:sldLayoutId id="2147483718" r:id="rId2"/>
    <p:sldLayoutId id="2147483719" r:id="rId3"/>
    <p:sldLayoutId id="2147483720" r:id="rId4"/>
    <p:sldLayoutId id="2147483721" r:id="rId5"/>
    <p:sldLayoutId id="2147483722" r:id="rId6"/>
    <p:sldLayoutId id="2147483723" r:id="rId7"/>
    <p:sldLayoutId id="2147483724" r:id="rId8"/>
    <p:sldLayoutId id="2147483725" r:id="rId9"/>
    <p:sldLayoutId id="2147483726" r:id="rId10"/>
    <p:sldLayoutId id="2147483727" r:id="rId11"/>
  </p:sldLayoutIdLst>
  <p:transition>
    <p:random/>
  </p:transition>
  <p:timing/>
  <p:txStyles>
    <p:titleStyle>
      <a:lvl1pPr algn="ctr" rtl="0" eaLnBrk="0" fontAlgn="base" hangingPunct="0">
        <a:spcBef>
          <a:spcPct val="0"/>
        </a:spcBef>
        <a:spcAft>
          <a:spcPct val="0"/>
        </a:spcAft>
        <a:defRPr sz="4400" kern="12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pitchFamily="34" charset="0"/>
          <a:ea typeface="PMingLiU" pitchFamily="2" charset="-120"/>
        </a:defRPr>
      </a:lvl2pPr>
      <a:lvl3pPr algn="ctr" rtl="0" eaLnBrk="0" fontAlgn="base" hangingPunct="0">
        <a:spcBef>
          <a:spcPct val="0"/>
        </a:spcBef>
        <a:spcAft>
          <a:spcPct val="0"/>
        </a:spcAft>
        <a:defRPr sz="4400">
          <a:solidFill>
            <a:schemeClr val="tx2"/>
          </a:solidFill>
          <a:latin typeface="Arial" pitchFamily="34" charset="0"/>
          <a:ea typeface="PMingLiU" pitchFamily="2" charset="-120"/>
        </a:defRPr>
      </a:lvl3pPr>
      <a:lvl4pPr algn="ctr" rtl="0" eaLnBrk="0" fontAlgn="base" hangingPunct="0">
        <a:spcBef>
          <a:spcPct val="0"/>
        </a:spcBef>
        <a:spcAft>
          <a:spcPct val="0"/>
        </a:spcAft>
        <a:defRPr sz="4400">
          <a:solidFill>
            <a:schemeClr val="tx2"/>
          </a:solidFill>
          <a:latin typeface="Arial" pitchFamily="34" charset="0"/>
          <a:ea typeface="PMingLiU" pitchFamily="2" charset="-120"/>
        </a:defRPr>
      </a:lvl4pPr>
      <a:lvl5pPr algn="ctr" rtl="0" eaLnBrk="0" fontAlgn="base" hangingPunct="0">
        <a:spcBef>
          <a:spcPct val="0"/>
        </a:spcBef>
        <a:spcAft>
          <a:spcPct val="0"/>
        </a:spcAft>
        <a:defRPr sz="4400">
          <a:solidFill>
            <a:schemeClr val="tx2"/>
          </a:solidFill>
          <a:latin typeface="Arial" pitchFamily="34" charset="0"/>
          <a:ea typeface="PMingLiU" pitchFamily="2" charset="-120"/>
        </a:defRPr>
      </a:lvl5pPr>
      <a:lvl6pPr marL="457200" algn="ctr" rtl="0" fontAlgn="base">
        <a:spcBef>
          <a:spcPct val="0"/>
        </a:spcBef>
        <a:spcAft>
          <a:spcPct val="0"/>
        </a:spcAft>
        <a:defRPr sz="4400">
          <a:solidFill>
            <a:schemeClr val="tx2"/>
          </a:solidFill>
          <a:latin typeface="Arial" pitchFamily="34" charset="0"/>
          <a:ea typeface="PMingLiU" pitchFamily="2" charset="-120"/>
        </a:defRPr>
      </a:lvl6pPr>
      <a:lvl7pPr marL="914400" algn="ctr" rtl="0" fontAlgn="base">
        <a:spcBef>
          <a:spcPct val="0"/>
        </a:spcBef>
        <a:spcAft>
          <a:spcPct val="0"/>
        </a:spcAft>
        <a:defRPr sz="4400">
          <a:solidFill>
            <a:schemeClr val="tx2"/>
          </a:solidFill>
          <a:latin typeface="Arial" pitchFamily="34" charset="0"/>
          <a:ea typeface="PMingLiU" pitchFamily="2" charset="-120"/>
        </a:defRPr>
      </a:lvl7pPr>
      <a:lvl8pPr marL="1371600" algn="ctr" rtl="0" fontAlgn="base">
        <a:spcBef>
          <a:spcPct val="0"/>
        </a:spcBef>
        <a:spcAft>
          <a:spcPct val="0"/>
        </a:spcAft>
        <a:defRPr sz="4400">
          <a:solidFill>
            <a:schemeClr val="tx2"/>
          </a:solidFill>
          <a:latin typeface="Arial" pitchFamily="34" charset="0"/>
          <a:ea typeface="PMingLiU" pitchFamily="2" charset="-120"/>
        </a:defRPr>
      </a:lvl8pPr>
      <a:lvl9pPr marL="1828800" algn="ctr" rtl="0" fontAlgn="base">
        <a:spcBef>
          <a:spcPct val="0"/>
        </a:spcBef>
        <a:spcAft>
          <a:spcPct val="0"/>
        </a:spcAft>
        <a:defRPr sz="4400">
          <a:solidFill>
            <a:schemeClr val="tx2"/>
          </a:solidFill>
          <a:latin typeface="Arial" pitchFamily="34" charset="0"/>
          <a:ea typeface="PMingLiU" pitchFamily="2" charset="-120"/>
        </a:defRPr>
      </a:lvl9pPr>
    </p:titleStyle>
    <p:bodyStyle>
      <a:lvl1pPr marL="342900" indent="-342900" algn="l" rtl="0" eaLnBrk="0" fontAlgn="base" hangingPunct="0">
        <a:spcBef>
          <a:spcPct val="20000"/>
        </a:spcBef>
        <a:spcAft>
          <a:spcPct val="0"/>
        </a:spcAft>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6.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05323032214011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ctrTitle"/>
          </p:nvPr>
        </p:nvSpPr>
        <p:spPr>
          <a:xfrm>
            <a:off x="642910" y="857232"/>
            <a:ext cx="7772400" cy="1571636"/>
          </a:xfrm>
        </p:spPr>
        <p:txBody>
          <a:bodyPr>
            <a:normAutofit/>
          </a:bodyPr>
          <a:lstStyle/>
          <a:p>
            <a:r>
              <a:rPr lang="zh-CN" altLang="en-US" sz="5000" i="1" smtClean="0">
                <a:solidFill>
                  <a:schemeClr val="tx1"/>
                </a:solidFill>
              </a:rPr>
              <a:t>人工肱骨头置换术护理</a:t>
            </a:r>
            <a:endParaRPr lang="zh-CN" altLang="en-US" sz="5000" i="1">
              <a:solidFill>
                <a:schemeClr val="tx1"/>
              </a:solidFill>
            </a:endParaRPr>
          </a:p>
        </p:txBody>
      </p:sp>
      <p:sp>
        <p:nvSpPr>
          <p:cNvPr id="3" name="副标题 2"/>
          <p:cNvSpPr>
            <a:spLocks noGrp="1"/>
          </p:cNvSpPr>
          <p:nvPr>
            <p:ph type="subTitle" idx="1"/>
          </p:nvPr>
        </p:nvSpPr>
        <p:spPr/>
        <p:txBody>
          <a:bodyPr/>
          <a:lstStyle/>
          <a:p>
            <a:r>
              <a:rPr lang="zh-CN" altLang="en-US" smtClean="0"/>
              <a:t>骨科一病区</a:t>
            </a:r>
            <a:endParaRPr lang="en-US" altLang="zh-CN" smtClean="0"/>
          </a:p>
          <a:p>
            <a:r>
              <a:rPr lang="zh-CN" altLang="en-US" smtClean="0"/>
              <a:t>薛晓静</a:t>
            </a:r>
            <a:endParaRPr lang="zh-CN" altLang="en-US"/>
          </a:p>
        </p:txBody>
      </p:sp>
    </p:spTree>
  </p:cSld>
  <p:clrMapOvr>
    <a:masterClrMapping/>
  </p:clrMapOvr>
  <p:transition>
    <p:random/>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一、定义</a:t>
            </a:r>
            <a:endParaRPr lang="zh-CN" altLang="en-US"/>
          </a:p>
        </p:txBody>
      </p:sp>
      <p:sp>
        <p:nvSpPr>
          <p:cNvPr id="3" name="内容占位符 2"/>
          <p:cNvSpPr>
            <a:spLocks noGrp="1"/>
          </p:cNvSpPr>
          <p:nvPr>
            <p:ph idx="1"/>
          </p:nvPr>
        </p:nvSpPr>
        <p:spPr/>
        <p:txBody>
          <a:bodyPr/>
          <a:lstStyle/>
          <a:p>
            <a:pPr>
              <a:buNone/>
            </a:pPr>
            <a:r>
              <a:rPr lang="zh-CN" altLang="en-US" smtClean="0"/>
              <a:t>    人工肱骨头置换术是指：对由于近端复杂性骨折、肱骨头无菌性坏死、肱骨头肿瘤、移位严重而无法重建的肱骨头使用人工假体置换的治疗方法。</a:t>
            </a:r>
            <a:endParaRPr lang="zh-CN" altLang="en-US"/>
          </a:p>
        </p:txBody>
      </p:sp>
    </p:spTree>
  </p:cSld>
  <p:clrMapOvr>
    <a:masterClrMapping/>
  </p:clrMapOvr>
  <p:transition>
    <p:random/>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健康的肩关节</a:t>
            </a:r>
            <a:endParaRPr lang="zh-CN" altLang="en-US"/>
          </a:p>
        </p:txBody>
      </p:sp>
      <p:pic>
        <p:nvPicPr>
          <p:cNvPr id="5" name="内容占位符 4" descr="http://www.jianshen8.com/uploads/allimg/160120/9_160120153134_1.jpg"/>
          <p:cNvPicPr>
            <a:picLocks noGrp="1"/>
          </p:cNvPicPr>
          <p:nvPr>
            <p:ph sz="half" idx="1"/>
          </p:nvPr>
        </p:nvPicPr>
        <p:blipFill>
          <a:blip r:embed="rId2"/>
          <a:stretch>
            <a:fillRect/>
          </a:stretch>
        </p:blipFill>
        <p:spPr bwMode="auto">
          <a:xfrm>
            <a:off x="285720" y="1357298"/>
            <a:ext cx="4214842" cy="4786346"/>
          </a:xfrm>
          <a:prstGeom prst="rect">
            <a:avLst/>
          </a:prstGeom>
          <a:noFill/>
          <a:ln w="9525">
            <a:noFill/>
            <a:miter lim="800000"/>
          </a:ln>
        </p:spPr>
      </p:pic>
      <p:sp>
        <p:nvSpPr>
          <p:cNvPr id="4" name="内容占位符 3"/>
          <p:cNvSpPr>
            <a:spLocks noGrp="1"/>
          </p:cNvSpPr>
          <p:nvPr>
            <p:ph sz="half" idx="2"/>
          </p:nvPr>
        </p:nvSpPr>
        <p:spPr/>
        <p:txBody>
          <a:bodyPr>
            <a:normAutofit/>
          </a:bodyPr>
          <a:lstStyle/>
          <a:p>
            <a:pPr>
              <a:buNone/>
            </a:pPr>
            <a:r>
              <a:rPr lang="zh-CN" altLang="en-US" smtClean="0"/>
              <a:t>    肱骨近端由肱骨头、大节结、小结节和肱骨干的近端组成，其中大、小结节与肱骨头的交界部位称作肱骨的解剖颈，大、小结节与肱骨干的交界部位称作肱骨的外科颈。肱骨近端与肩胛骨组成了肩关节。</a:t>
            </a:r>
            <a:endParaRPr lang="zh-CN" altLang="en-US"/>
          </a:p>
        </p:txBody>
      </p:sp>
    </p:spTree>
  </p:cSld>
  <p:clrMapOvr>
    <a:masterClrMapping/>
  </p:clrMapOvr>
  <p:transition>
    <p:random/>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normAutofit/>
          </a:bodyPr>
          <a:lstStyle/>
          <a:p>
            <a:r>
              <a:rPr lang="zh-CN" altLang="en-US" smtClean="0"/>
              <a:t>肩关节置换</a:t>
            </a:r>
            <a:endParaRPr lang="zh-CN" altLang="en-US"/>
          </a:p>
        </p:txBody>
      </p:sp>
      <p:sp>
        <p:nvSpPr>
          <p:cNvPr id="3" name="内容占位符 2"/>
          <p:cNvSpPr>
            <a:spLocks noGrp="1"/>
          </p:cNvSpPr>
          <p:nvPr>
            <p:ph idx="1"/>
          </p:nvPr>
        </p:nvSpPr>
        <p:spPr/>
        <p:txBody>
          <a:bodyPr/>
          <a:lstStyle/>
          <a:p>
            <a:pPr>
              <a:buNone/>
            </a:pPr>
            <a:r>
              <a:rPr lang="zh-CN" altLang="en-US" smtClean="0"/>
              <a:t>    肩关节置换包括：人工肱骨头（</a:t>
            </a:r>
            <a:r>
              <a:rPr lang="en-US" altLang="zh-CN" smtClean="0"/>
              <a:t>PSA</a:t>
            </a:r>
            <a:r>
              <a:rPr lang="zh-CN" altLang="en-US" smtClean="0"/>
              <a:t>）和全肩关节置换术（</a:t>
            </a:r>
            <a:r>
              <a:rPr lang="en-US" altLang="zh-CN" smtClean="0"/>
              <a:t>TSA</a:t>
            </a:r>
            <a:r>
              <a:rPr lang="zh-CN" altLang="en-US" smtClean="0"/>
              <a:t>），是某些疾患造成肩关节不可逆损伤或破坏时所采取的一种较为理想的措施。</a:t>
            </a:r>
            <a:endParaRPr lang="zh-CN" altLang="en-US"/>
          </a:p>
        </p:txBody>
      </p:sp>
    </p:spTree>
  </p:cSld>
  <p:clrMapOvr>
    <a:masterClrMapping/>
  </p:clrMapOvr>
  <p:transition>
    <p:random/>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适应症</a:t>
            </a:r>
            <a:endParaRPr lang="zh-CN" altLang="en-US"/>
          </a:p>
        </p:txBody>
      </p:sp>
      <p:sp>
        <p:nvSpPr>
          <p:cNvPr id="3" name="内容占位符 2"/>
          <p:cNvSpPr>
            <a:spLocks noGrp="1"/>
          </p:cNvSpPr>
          <p:nvPr>
            <p:ph idx="1"/>
          </p:nvPr>
        </p:nvSpPr>
        <p:spPr/>
        <p:txBody>
          <a:bodyPr/>
          <a:lstStyle/>
          <a:p>
            <a:pPr>
              <a:buNone/>
            </a:pPr>
            <a:r>
              <a:rPr lang="en-US" altLang="zh-CN" smtClean="0"/>
              <a:t>1</a:t>
            </a:r>
            <a:r>
              <a:rPr lang="zh-CN" altLang="en-US" smtClean="0"/>
              <a:t>、骨性关节炎</a:t>
            </a:r>
            <a:endParaRPr lang="en-US" altLang="zh-CN" smtClean="0"/>
          </a:p>
          <a:p>
            <a:pPr>
              <a:buNone/>
            </a:pPr>
            <a:r>
              <a:rPr lang="en-US" altLang="zh-CN" smtClean="0"/>
              <a:t>2</a:t>
            </a:r>
            <a:r>
              <a:rPr lang="zh-CN" altLang="en-US" smtClean="0"/>
              <a:t>、类风湿性关节炎</a:t>
            </a:r>
            <a:endParaRPr lang="en-US" altLang="zh-CN" smtClean="0"/>
          </a:p>
          <a:p>
            <a:pPr>
              <a:buNone/>
            </a:pPr>
            <a:r>
              <a:rPr lang="en-US" altLang="zh-CN" smtClean="0"/>
              <a:t>3</a:t>
            </a:r>
            <a:r>
              <a:rPr lang="zh-CN" altLang="en-US" smtClean="0"/>
              <a:t>、创伤性关节炎</a:t>
            </a:r>
            <a:endParaRPr lang="en-US" altLang="zh-CN" smtClean="0"/>
          </a:p>
          <a:p>
            <a:pPr>
              <a:buNone/>
            </a:pPr>
            <a:r>
              <a:rPr lang="en-US" altLang="zh-CN" smtClean="0"/>
              <a:t>4</a:t>
            </a:r>
            <a:r>
              <a:rPr lang="zh-CN" altLang="en-US" smtClean="0"/>
              <a:t>、肩袖损伤</a:t>
            </a:r>
            <a:endParaRPr lang="en-US" altLang="zh-CN" smtClean="0"/>
          </a:p>
          <a:p>
            <a:pPr>
              <a:buNone/>
            </a:pPr>
            <a:r>
              <a:rPr lang="en-US" altLang="zh-CN" smtClean="0"/>
              <a:t>5</a:t>
            </a:r>
            <a:r>
              <a:rPr lang="zh-CN" altLang="en-US" smtClean="0"/>
              <a:t>、人工肩关节翻修</a:t>
            </a:r>
            <a:endParaRPr lang="en-US" altLang="zh-CN" smtClean="0"/>
          </a:p>
          <a:p>
            <a:pPr>
              <a:buNone/>
            </a:pPr>
            <a:r>
              <a:rPr lang="en-US" altLang="zh-CN" smtClean="0"/>
              <a:t>6</a:t>
            </a:r>
            <a:r>
              <a:rPr lang="zh-CN" altLang="en-US" smtClean="0"/>
              <a:t>、其他：骨坏死、肿瘤、肩关节发育不良、陈旧性感染等。</a:t>
            </a:r>
            <a:endParaRPr lang="zh-CN" altLang="en-US"/>
          </a:p>
        </p:txBody>
      </p:sp>
    </p:spTree>
  </p:cSld>
  <p:clrMapOvr>
    <a:masterClrMapping/>
  </p:clrMapOvr>
  <p:transition>
    <p:random/>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 name="图片 1" descr="http://www.jibingnet.com/tupian/20103/20103171558400.jpg"/>
          <p:cNvPicPr/>
          <p:nvPr/>
        </p:nvPicPr>
        <p:blipFill>
          <a:blip r:embed="rId2"/>
          <a:stretch>
            <a:fillRect/>
          </a:stretch>
        </p:blipFill>
        <p:spPr bwMode="auto">
          <a:xfrm>
            <a:off x="1142976" y="1071546"/>
            <a:ext cx="6858048" cy="4643470"/>
          </a:xfrm>
          <a:prstGeom prst="rect">
            <a:avLst/>
          </a:prstGeom>
          <a:noFill/>
          <a:ln w="9525">
            <a:noFill/>
            <a:miter lim="800000"/>
          </a:ln>
        </p:spPr>
      </p:pic>
    </p:spTree>
  </p:cSld>
  <p:clrMapOvr>
    <a:masterClrMapping/>
  </p:clrMapOvr>
  <p:transition>
    <p:random/>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 name="图片 1" descr="http://www.xywy.com/upimg/allimg/080108/2614463234114.jpg"/>
          <p:cNvPicPr/>
          <p:nvPr/>
        </p:nvPicPr>
        <p:blipFill>
          <a:blip r:embed="rId2"/>
          <a:stretch>
            <a:fillRect/>
          </a:stretch>
        </p:blipFill>
        <p:spPr bwMode="auto">
          <a:xfrm>
            <a:off x="571472" y="642918"/>
            <a:ext cx="7858180" cy="5357849"/>
          </a:xfrm>
          <a:prstGeom prst="rect">
            <a:avLst/>
          </a:prstGeom>
          <a:noFill/>
          <a:ln w="9525">
            <a:noFill/>
            <a:miter lim="800000"/>
          </a:ln>
        </p:spPr>
      </p:pic>
    </p:spTree>
  </p:cSld>
  <p:clrMapOvr>
    <a:masterClrMapping/>
  </p:clrMapOvr>
  <p:transition>
    <p:random/>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禁忌症</a:t>
            </a:r>
            <a:endParaRPr lang="zh-CN" altLang="en-US"/>
          </a:p>
        </p:txBody>
      </p:sp>
      <p:sp>
        <p:nvSpPr>
          <p:cNvPr id="3" name="内容占位符 2"/>
          <p:cNvSpPr>
            <a:spLocks noGrp="1"/>
          </p:cNvSpPr>
          <p:nvPr>
            <p:ph idx="1"/>
          </p:nvPr>
        </p:nvSpPr>
        <p:spPr/>
        <p:txBody>
          <a:bodyPr/>
          <a:lstStyle/>
          <a:p>
            <a:pPr>
              <a:buNone/>
            </a:pPr>
            <a:r>
              <a:rPr lang="en-US" altLang="zh-CN" smtClean="0"/>
              <a:t>1</a:t>
            </a:r>
            <a:r>
              <a:rPr lang="zh-CN" altLang="en-US" smtClean="0"/>
              <a:t>、近期或活动感染</a:t>
            </a:r>
            <a:endParaRPr lang="en-US" altLang="zh-CN" smtClean="0"/>
          </a:p>
          <a:p>
            <a:pPr>
              <a:buNone/>
            </a:pPr>
            <a:r>
              <a:rPr lang="en-US" altLang="zh-CN" smtClean="0"/>
              <a:t>2</a:t>
            </a:r>
            <a:r>
              <a:rPr lang="zh-CN" altLang="en-US" smtClean="0"/>
              <a:t>、三角肌及肩袖瘫痪</a:t>
            </a:r>
            <a:endParaRPr lang="en-US" altLang="zh-CN" smtClean="0"/>
          </a:p>
          <a:p>
            <a:pPr>
              <a:buNone/>
            </a:pPr>
            <a:r>
              <a:rPr lang="en-US" altLang="zh-CN" smtClean="0"/>
              <a:t>3</a:t>
            </a:r>
            <a:r>
              <a:rPr lang="zh-CN" altLang="en-US" smtClean="0"/>
              <a:t>、神经源性关节病</a:t>
            </a:r>
            <a:endParaRPr lang="en-US" altLang="zh-CN" smtClean="0"/>
          </a:p>
          <a:p>
            <a:pPr>
              <a:buNone/>
            </a:pPr>
            <a:r>
              <a:rPr lang="en-US" altLang="zh-CN" smtClean="0"/>
              <a:t>4</a:t>
            </a:r>
            <a:r>
              <a:rPr lang="zh-CN" altLang="en-US" smtClean="0"/>
              <a:t>、不可修复的肩袖撕裂是肩胛盂置换的相对禁忌症。</a:t>
            </a:r>
            <a:endParaRPr lang="en-US" altLang="zh-CN" smtClean="0"/>
          </a:p>
          <a:p>
            <a:pPr>
              <a:buNone/>
            </a:pPr>
            <a:r>
              <a:rPr lang="en-US" altLang="zh-CN" smtClean="0"/>
              <a:t>5</a:t>
            </a:r>
            <a:r>
              <a:rPr lang="zh-CN" altLang="en-US" smtClean="0"/>
              <a:t>、肩关节极度不稳也是肩关节置换术的禁忌症。</a:t>
            </a:r>
            <a:endParaRPr lang="en-US" altLang="zh-CN" smtClean="0"/>
          </a:p>
          <a:p>
            <a:pPr>
              <a:buNone/>
            </a:pPr>
            <a:r>
              <a:rPr lang="en-US" altLang="zh-CN" smtClean="0"/>
              <a:t>6</a:t>
            </a:r>
            <a:r>
              <a:rPr lang="zh-CN" altLang="en-US" smtClean="0"/>
              <a:t>、疼痛症状及功能障碍轻微者。</a:t>
            </a:r>
            <a:endParaRPr lang="zh-CN" altLang="en-US"/>
          </a:p>
        </p:txBody>
      </p:sp>
    </p:spTree>
  </p:cSld>
  <p:clrMapOvr>
    <a:masterClrMapping/>
  </p:clrMapOvr>
  <p:transition>
    <p:random/>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normAutofit/>
          </a:bodyPr>
          <a:lstStyle/>
          <a:p>
            <a:r>
              <a:rPr lang="zh-CN" altLang="en-US" smtClean="0"/>
              <a:t>术后并发症</a:t>
            </a:r>
            <a:endParaRPr lang="zh-CN" altLang="en-US"/>
          </a:p>
        </p:txBody>
      </p:sp>
      <p:sp>
        <p:nvSpPr>
          <p:cNvPr id="3" name="内容占位符 2"/>
          <p:cNvSpPr>
            <a:spLocks noGrp="1"/>
          </p:cNvSpPr>
          <p:nvPr>
            <p:ph idx="1"/>
          </p:nvPr>
        </p:nvSpPr>
        <p:spPr/>
        <p:txBody>
          <a:bodyPr>
            <a:normAutofit/>
          </a:bodyPr>
          <a:lstStyle/>
          <a:p>
            <a:pPr>
              <a:buNone/>
            </a:pPr>
            <a:r>
              <a:rPr lang="en-US" altLang="zh-CN" smtClean="0"/>
              <a:t>1.</a:t>
            </a:r>
            <a:r>
              <a:rPr lang="zh-CN" altLang="en-US" smtClean="0"/>
              <a:t>假体 松动</a:t>
            </a:r>
            <a:endParaRPr lang="en-US" altLang="zh-CN" smtClean="0"/>
          </a:p>
          <a:p>
            <a:pPr>
              <a:buNone/>
            </a:pPr>
            <a:r>
              <a:rPr lang="en-US" altLang="zh-CN" smtClean="0"/>
              <a:t>2.</a:t>
            </a:r>
            <a:r>
              <a:rPr lang="zh-CN" altLang="en-US" smtClean="0"/>
              <a:t>不稳</a:t>
            </a:r>
            <a:endParaRPr lang="en-US" altLang="zh-CN" smtClean="0"/>
          </a:p>
          <a:p>
            <a:pPr>
              <a:buNone/>
            </a:pPr>
            <a:r>
              <a:rPr lang="en-US" altLang="zh-CN" smtClean="0"/>
              <a:t>3.</a:t>
            </a:r>
            <a:r>
              <a:rPr lang="zh-CN" altLang="en-US" smtClean="0"/>
              <a:t>假体周围骨折</a:t>
            </a:r>
            <a:endParaRPr lang="en-US" altLang="zh-CN" smtClean="0"/>
          </a:p>
          <a:p>
            <a:pPr>
              <a:buNone/>
            </a:pPr>
            <a:r>
              <a:rPr lang="en-US" altLang="zh-CN" smtClean="0"/>
              <a:t>4.</a:t>
            </a:r>
            <a:r>
              <a:rPr lang="zh-CN" altLang="en-US" smtClean="0"/>
              <a:t>肩袖撕裂</a:t>
            </a:r>
            <a:endParaRPr lang="en-US" altLang="zh-CN" smtClean="0"/>
          </a:p>
          <a:p>
            <a:pPr>
              <a:buNone/>
            </a:pPr>
            <a:r>
              <a:rPr lang="en-US" altLang="zh-CN" smtClean="0"/>
              <a:t>5.</a:t>
            </a:r>
            <a:r>
              <a:rPr lang="zh-CN" altLang="en-US" smtClean="0"/>
              <a:t>感染</a:t>
            </a:r>
            <a:endParaRPr lang="en-US" altLang="zh-CN" smtClean="0"/>
          </a:p>
          <a:p>
            <a:pPr>
              <a:buNone/>
            </a:pPr>
            <a:r>
              <a:rPr lang="en-US" altLang="zh-CN" smtClean="0"/>
              <a:t>6.</a:t>
            </a:r>
            <a:r>
              <a:rPr lang="zh-CN" altLang="en-US" smtClean="0"/>
              <a:t>三角肌功能障碍</a:t>
            </a:r>
            <a:endParaRPr lang="en-US" altLang="zh-CN" smtClean="0"/>
          </a:p>
          <a:p>
            <a:pPr>
              <a:buNone/>
            </a:pPr>
            <a:r>
              <a:rPr lang="en-US" altLang="zh-CN" smtClean="0"/>
              <a:t>7.</a:t>
            </a:r>
            <a:r>
              <a:rPr lang="zh-CN" altLang="en-US" smtClean="0"/>
              <a:t>异味骨化</a:t>
            </a:r>
            <a:endParaRPr lang="en-US" altLang="zh-CN" smtClean="0"/>
          </a:p>
          <a:p>
            <a:pPr>
              <a:buNone/>
            </a:pPr>
            <a:r>
              <a:rPr lang="en-US" altLang="zh-CN" smtClean="0"/>
              <a:t>8.</a:t>
            </a:r>
            <a:r>
              <a:rPr lang="zh-CN" altLang="en-US" smtClean="0"/>
              <a:t>关节僵硬</a:t>
            </a:r>
            <a:endParaRPr lang="zh-CN" altLang="en-US"/>
          </a:p>
        </p:txBody>
      </p:sp>
    </p:spTree>
  </p:cSld>
  <p:clrMapOvr>
    <a:masterClrMapping/>
  </p:clrMapOvr>
  <p:transition>
    <p:random/>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normAutofit/>
          </a:bodyPr>
          <a:lstStyle/>
          <a:p>
            <a:r>
              <a:rPr lang="zh-CN" altLang="en-US" smtClean="0"/>
              <a:t>术前护理</a:t>
            </a:r>
            <a:endParaRPr lang="zh-CN" altLang="en-US"/>
          </a:p>
        </p:txBody>
      </p:sp>
      <p:sp>
        <p:nvSpPr>
          <p:cNvPr id="3" name="内容占位符 2"/>
          <p:cNvSpPr>
            <a:spLocks noGrp="1"/>
          </p:cNvSpPr>
          <p:nvPr>
            <p:ph idx="1"/>
          </p:nvPr>
        </p:nvSpPr>
        <p:spPr/>
        <p:txBody>
          <a:bodyPr/>
          <a:lstStyle/>
          <a:p>
            <a:pPr>
              <a:buNone/>
            </a:pPr>
            <a:r>
              <a:rPr lang="zh-CN" altLang="en-US" smtClean="0"/>
              <a:t>◎心里护理</a:t>
            </a:r>
            <a:endParaRPr lang="en-US" altLang="zh-CN" smtClean="0"/>
          </a:p>
          <a:p>
            <a:pPr>
              <a:buNone/>
            </a:pPr>
            <a:r>
              <a:rPr lang="en-US" altLang="zh-CN" sz="2800" smtClean="0"/>
              <a:t>    </a:t>
            </a:r>
            <a:r>
              <a:rPr lang="zh-CN" altLang="en-US" sz="2800" smtClean="0"/>
              <a:t>向患者提供全面的治疗信息，帮助患者了解病情，讲明手术的目的、原理、效果和术后康复过程，减轻患者的焦虑。</a:t>
            </a:r>
            <a:endParaRPr lang="en-US" altLang="zh-CN" sz="2800" smtClean="0"/>
          </a:p>
          <a:p>
            <a:pPr>
              <a:buNone/>
            </a:pPr>
            <a:r>
              <a:rPr lang="en-US" altLang="zh-CN" smtClean="0"/>
              <a:t>    </a:t>
            </a:r>
          </a:p>
          <a:p>
            <a:pPr>
              <a:buNone/>
            </a:pPr>
            <a:endParaRPr lang="zh-CN" altLang="en-US"/>
          </a:p>
        </p:txBody>
      </p:sp>
    </p:spTree>
  </p:cSld>
  <p:clrMapOvr>
    <a:masterClrMapping/>
  </p:clrMapOvr>
  <p:transition>
    <p:random/>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术前护理</a:t>
            </a:r>
            <a:endParaRPr lang="zh-CN" altLang="en-US"/>
          </a:p>
        </p:txBody>
      </p:sp>
      <p:sp>
        <p:nvSpPr>
          <p:cNvPr id="3" name="内容占位符 2"/>
          <p:cNvSpPr>
            <a:spLocks noGrp="1"/>
          </p:cNvSpPr>
          <p:nvPr>
            <p:ph idx="1"/>
          </p:nvPr>
        </p:nvSpPr>
        <p:spPr/>
        <p:txBody>
          <a:bodyPr/>
          <a:lstStyle/>
          <a:p>
            <a:pPr>
              <a:buNone/>
            </a:pPr>
            <a:r>
              <a:rPr lang="zh-CN" altLang="en-US" smtClean="0"/>
              <a:t>◎体位和肿胀的护理</a:t>
            </a:r>
            <a:endParaRPr lang="en-US" altLang="zh-CN" smtClean="0"/>
          </a:p>
          <a:p>
            <a:pPr>
              <a:buNone/>
            </a:pPr>
            <a:r>
              <a:rPr lang="en-US" altLang="zh-CN" smtClean="0"/>
              <a:t>1</a:t>
            </a:r>
            <a:r>
              <a:rPr lang="en-US" altLang="zh-CN" sz="2800" smtClean="0"/>
              <a:t>.</a:t>
            </a:r>
            <a:r>
              <a:rPr lang="zh-CN" altLang="en-US" sz="2800" smtClean="0"/>
              <a:t>保持肩关节中立位，用肩肘固定带固定，移动病人时需托扶住患肢，避免引起疼痛。</a:t>
            </a:r>
            <a:endParaRPr lang="en-US" altLang="zh-CN" sz="2800" smtClean="0"/>
          </a:p>
          <a:p>
            <a:pPr>
              <a:buNone/>
            </a:pPr>
            <a:r>
              <a:rPr lang="en-US" altLang="zh-CN" sz="2800" smtClean="0"/>
              <a:t>2.</a:t>
            </a:r>
            <a:r>
              <a:rPr lang="zh-CN" altLang="en-US" sz="2800" smtClean="0"/>
              <a:t>早期可采取冷敷，减轻水肿出血，后期热敷，促进渗出液的吸收。</a:t>
            </a:r>
            <a:endParaRPr lang="en-US" altLang="zh-CN" sz="2800" smtClean="0"/>
          </a:p>
          <a:p>
            <a:pPr>
              <a:buNone/>
            </a:pPr>
            <a:r>
              <a:rPr lang="zh-CN" altLang="en-US" smtClean="0"/>
              <a:t>◎完善术前准备，积极治疗并存的疾病</a:t>
            </a:r>
            <a:endParaRPr lang="zh-CN" altLang="en-US"/>
          </a:p>
        </p:txBody>
      </p:sp>
    </p:spTree>
  </p:cSld>
  <p:clrMapOvr>
    <a:masterClrMapping/>
  </p:clrMapOvr>
  <p:transition>
    <p:random/>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术后护理</a:t>
            </a:r>
            <a:endParaRPr lang="zh-CN" altLang="en-US"/>
          </a:p>
        </p:txBody>
      </p:sp>
      <p:sp>
        <p:nvSpPr>
          <p:cNvPr id="3" name="内容占位符 2"/>
          <p:cNvSpPr>
            <a:spLocks noGrp="1"/>
          </p:cNvSpPr>
          <p:nvPr>
            <p:ph idx="1"/>
          </p:nvPr>
        </p:nvSpPr>
        <p:spPr/>
        <p:txBody>
          <a:bodyPr/>
          <a:lstStyle/>
          <a:p>
            <a:pPr>
              <a:buNone/>
            </a:pPr>
            <a:r>
              <a:rPr lang="en-US" altLang="zh-CN" smtClean="0"/>
              <a:t>1.</a:t>
            </a:r>
            <a:r>
              <a:rPr lang="zh-CN" altLang="en-US" smtClean="0"/>
              <a:t>密切观察病情</a:t>
            </a:r>
            <a:endParaRPr lang="en-US" altLang="zh-CN" smtClean="0"/>
          </a:p>
          <a:p>
            <a:pPr>
              <a:buNone/>
            </a:pPr>
            <a:r>
              <a:rPr lang="zh-CN" altLang="en-US" sz="2800" smtClean="0"/>
              <a:t>    患者术后返回病房，去枕平卧</a:t>
            </a:r>
            <a:r>
              <a:rPr lang="en-US" altLang="zh-CN" sz="2800" smtClean="0"/>
              <a:t>6h</a:t>
            </a:r>
            <a:r>
              <a:rPr lang="zh-CN" altLang="en-US" sz="2800" smtClean="0"/>
              <a:t>，吸氧，心电监护，密切观察生命体征，按医嘱合理用药，并做好记录。</a:t>
            </a:r>
            <a:endParaRPr lang="zh-CN" altLang="en-US" sz="2800"/>
          </a:p>
        </p:txBody>
      </p:sp>
    </p:spTree>
  </p:cSld>
  <p:clrMapOvr>
    <a:masterClrMapping/>
  </p:clrMapOvr>
  <p:transition>
    <p:random/>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en-US" altLang="zh-CN" smtClean="0"/>
              <a:t> </a:t>
            </a:r>
            <a:r>
              <a:rPr lang="zh-CN" altLang="en-US" smtClean="0"/>
              <a:t>术后护理</a:t>
            </a:r>
            <a:endParaRPr lang="zh-CN" altLang="en-US"/>
          </a:p>
        </p:txBody>
      </p:sp>
      <p:sp>
        <p:nvSpPr>
          <p:cNvPr id="3" name="内容占位符 2"/>
          <p:cNvSpPr>
            <a:spLocks noGrp="1"/>
          </p:cNvSpPr>
          <p:nvPr>
            <p:ph idx="1"/>
          </p:nvPr>
        </p:nvSpPr>
        <p:spPr/>
        <p:txBody>
          <a:bodyPr>
            <a:normAutofit fontScale="85000" lnSpcReduction="10000"/>
          </a:bodyPr>
          <a:lstStyle/>
          <a:p>
            <a:pPr>
              <a:buNone/>
            </a:pPr>
            <a:r>
              <a:rPr lang="en-US" altLang="zh-CN" smtClean="0"/>
              <a:t>2.</a:t>
            </a:r>
            <a:r>
              <a:rPr lang="zh-CN" altLang="en-US" smtClean="0"/>
              <a:t>体位护理</a:t>
            </a:r>
            <a:endParaRPr lang="en-US" altLang="zh-CN" smtClean="0"/>
          </a:p>
          <a:p>
            <a:r>
              <a:rPr lang="zh-CN" altLang="en-US" sz="2800" smtClean="0"/>
              <a:t>麻醉未苏醒前，去枕仰卧，头偏向一侧，保持术侧肩关节中立位，上臂置于软枕上，术后患肢用肩关节支架固定，置于</a:t>
            </a:r>
            <a:r>
              <a:rPr lang="en-US" altLang="zh-CN" sz="2800" smtClean="0"/>
              <a:t>70</a:t>
            </a:r>
            <a:r>
              <a:rPr lang="zh-CN" altLang="en-US" sz="2800" smtClean="0"/>
              <a:t>度外展和</a:t>
            </a:r>
            <a:r>
              <a:rPr lang="en-US" altLang="zh-CN" sz="2800" smtClean="0"/>
              <a:t>10</a:t>
            </a:r>
            <a:r>
              <a:rPr lang="zh-CN" altLang="en-US" sz="2800" smtClean="0"/>
              <a:t>度外旋位，抬高患肢，以利于消肿。</a:t>
            </a:r>
            <a:endParaRPr lang="en-US" altLang="zh-CN" sz="2800" smtClean="0"/>
          </a:p>
          <a:p>
            <a:r>
              <a:rPr lang="zh-CN" altLang="en-US" sz="2800" smtClean="0"/>
              <a:t>术后</a:t>
            </a:r>
            <a:r>
              <a:rPr lang="en-US" altLang="zh-CN" sz="2800" smtClean="0"/>
              <a:t>6h</a:t>
            </a:r>
            <a:r>
              <a:rPr lang="zh-CN" altLang="en-US" sz="2800" smtClean="0"/>
              <a:t>待生命体征平稳后，可保持术侧肩关节中立位，并取半卧位或健侧卧位。</a:t>
            </a:r>
            <a:endParaRPr lang="en-US" altLang="zh-CN" sz="2800" smtClean="0"/>
          </a:p>
          <a:p>
            <a:r>
              <a:rPr lang="zh-CN" altLang="en-US" sz="2800" smtClean="0"/>
              <a:t>半卧位时，将术侧肩关节用肩关节支架固定于中立位，上臂下垂屈肘</a:t>
            </a:r>
            <a:r>
              <a:rPr lang="en-US" altLang="zh-CN" sz="2800" smtClean="0"/>
              <a:t>90</a:t>
            </a:r>
            <a:r>
              <a:rPr lang="zh-CN" altLang="en-US" sz="2800" smtClean="0"/>
              <a:t>度，前臂自然放于胸前。</a:t>
            </a:r>
            <a:endParaRPr lang="en-US" altLang="zh-CN" sz="2800" smtClean="0"/>
          </a:p>
          <a:p>
            <a:r>
              <a:rPr lang="zh-CN" altLang="en-US" sz="2800" smtClean="0"/>
              <a:t>侧卧位时应取健侧卧位，术侧屈肘</a:t>
            </a:r>
            <a:r>
              <a:rPr lang="en-US" altLang="zh-CN" sz="2800" smtClean="0"/>
              <a:t>90</a:t>
            </a:r>
            <a:r>
              <a:rPr lang="zh-CN" altLang="en-US" sz="2800" smtClean="0"/>
              <a:t>度，绝对禁止取术侧卧位，以免造成置换关节局部受压，导致置换关节前脱位。</a:t>
            </a:r>
            <a:endParaRPr lang="en-US" altLang="zh-CN" sz="2800" smtClean="0"/>
          </a:p>
          <a:p>
            <a:r>
              <a:rPr lang="zh-CN" altLang="en-US" sz="2800" smtClean="0"/>
              <a:t>站立时，保持肩关节中立位，使患者感到舒适，并减轻切口疼痛。</a:t>
            </a:r>
            <a:endParaRPr lang="zh-CN" altLang="en-US" sz="2800"/>
          </a:p>
        </p:txBody>
      </p:sp>
    </p:spTree>
  </p:cSld>
  <p:clrMapOvr>
    <a:masterClrMapping/>
  </p:clrMapOvr>
  <p:transition>
    <p:random/>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术后护理</a:t>
            </a:r>
            <a:endParaRPr lang="zh-CN" altLang="en-US"/>
          </a:p>
        </p:txBody>
      </p:sp>
      <p:sp>
        <p:nvSpPr>
          <p:cNvPr id="3" name="内容占位符 2"/>
          <p:cNvSpPr>
            <a:spLocks noGrp="1"/>
          </p:cNvSpPr>
          <p:nvPr>
            <p:ph sz="half" idx="1"/>
          </p:nvPr>
        </p:nvSpPr>
        <p:spPr/>
        <p:txBody>
          <a:bodyPr/>
          <a:lstStyle/>
          <a:p>
            <a:pPr>
              <a:buNone/>
            </a:pPr>
            <a:r>
              <a:rPr lang="en-US" altLang="zh-CN" smtClean="0"/>
              <a:t>3.</a:t>
            </a:r>
            <a:r>
              <a:rPr lang="zh-CN" altLang="en-US" smtClean="0"/>
              <a:t>饮食护理</a:t>
            </a:r>
            <a:endParaRPr lang="en-US" altLang="zh-CN" smtClean="0"/>
          </a:p>
          <a:p>
            <a:r>
              <a:rPr lang="zh-CN" altLang="en-US" smtClean="0"/>
              <a:t>全麻术后</a:t>
            </a:r>
            <a:r>
              <a:rPr lang="en-US" altLang="zh-CN" smtClean="0"/>
              <a:t>6h</a:t>
            </a:r>
            <a:r>
              <a:rPr lang="zh-CN" altLang="en-US" smtClean="0"/>
              <a:t>，根据患者病情知道患者饮食</a:t>
            </a:r>
            <a:endParaRPr lang="zh-CN" altLang="en-US"/>
          </a:p>
        </p:txBody>
      </p:sp>
      <p:pic>
        <p:nvPicPr>
          <p:cNvPr id="5" name="内容占位符 4" descr="http://photocdn.sohu.com/20120521/Img343640275.jpg"/>
          <p:cNvPicPr>
            <a:picLocks noGrp="1"/>
          </p:cNvPicPr>
          <p:nvPr>
            <p:ph sz="half" idx="2"/>
          </p:nvPr>
        </p:nvPicPr>
        <p:blipFill>
          <a:blip r:embed="rId2"/>
          <a:stretch>
            <a:fillRect/>
          </a:stretch>
        </p:blipFill>
        <p:spPr bwMode="auto">
          <a:xfrm>
            <a:off x="4357686" y="1571612"/>
            <a:ext cx="3429024" cy="3571900"/>
          </a:xfrm>
          <a:prstGeom prst="rect">
            <a:avLst/>
          </a:prstGeom>
          <a:noFill/>
          <a:ln w="9525">
            <a:noFill/>
            <a:miter lim="800000"/>
          </a:ln>
        </p:spPr>
      </p:pic>
    </p:spTree>
  </p:cSld>
  <p:clrMapOvr>
    <a:masterClrMapping/>
  </p:clrMapOvr>
  <p:transition>
    <p:random/>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术后护理</a:t>
            </a:r>
            <a:endParaRPr lang="zh-CN" altLang="en-US"/>
          </a:p>
        </p:txBody>
      </p:sp>
      <p:sp>
        <p:nvSpPr>
          <p:cNvPr id="3" name="内容占位符 2"/>
          <p:cNvSpPr>
            <a:spLocks noGrp="1"/>
          </p:cNvSpPr>
          <p:nvPr>
            <p:ph idx="1"/>
          </p:nvPr>
        </p:nvSpPr>
        <p:spPr/>
        <p:txBody>
          <a:bodyPr/>
          <a:lstStyle/>
          <a:p>
            <a:pPr>
              <a:buNone/>
            </a:pPr>
            <a:r>
              <a:rPr lang="en-US" altLang="zh-CN" smtClean="0"/>
              <a:t>4.</a:t>
            </a:r>
            <a:r>
              <a:rPr lang="zh-CN" altLang="en-US" smtClean="0"/>
              <a:t>患肢的观察</a:t>
            </a:r>
            <a:endParaRPr lang="en-US" altLang="zh-CN" smtClean="0"/>
          </a:p>
          <a:p>
            <a:r>
              <a:rPr lang="zh-CN" altLang="en-US" smtClean="0"/>
              <a:t>密切观察患肢皮温、血运、颜色、肿胀、桡动脉搏动、切口渗血情况，有异常及时报告医生进行处理</a:t>
            </a:r>
            <a:endParaRPr lang="zh-CN" altLang="en-US"/>
          </a:p>
        </p:txBody>
      </p:sp>
    </p:spTree>
  </p:cSld>
  <p:clrMapOvr>
    <a:masterClrMapping/>
  </p:clrMapOvr>
  <p:transition>
    <p:random/>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endParaRPr lang="zh-CN" altLang="en-US"/>
          </a:p>
        </p:txBody>
      </p:sp>
      <p:sp>
        <p:nvSpPr>
          <p:cNvPr id="3" name="内容占位符 2"/>
          <p:cNvSpPr>
            <a:spLocks noGrp="1"/>
          </p:cNvSpPr>
          <p:nvPr>
            <p:ph idx="1"/>
          </p:nvPr>
        </p:nvSpPr>
        <p:spPr/>
        <p:txBody>
          <a:bodyPr/>
          <a:lstStyle/>
          <a:p>
            <a:pPr>
              <a:buNone/>
            </a:pPr>
            <a:r>
              <a:rPr lang="en-US" altLang="zh-CN" smtClean="0"/>
              <a:t>5.</a:t>
            </a:r>
            <a:r>
              <a:rPr lang="zh-CN" altLang="en-US" smtClean="0"/>
              <a:t>切口渗血的护理</a:t>
            </a:r>
            <a:endParaRPr lang="en-US" altLang="zh-CN" smtClean="0"/>
          </a:p>
          <a:p>
            <a:r>
              <a:rPr lang="zh-CN" altLang="en-US" smtClean="0"/>
              <a:t>密切观察渗血的颜色和量，有异常及时报告医生处理</a:t>
            </a:r>
            <a:endParaRPr lang="zh-CN" altLang="en-US"/>
          </a:p>
        </p:txBody>
      </p:sp>
    </p:spTree>
  </p:cSld>
  <p:clrMapOvr>
    <a:masterClrMapping/>
  </p:clrMapOvr>
  <p:transition>
    <p:random/>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endParaRPr lang="zh-CN" altLang="en-US"/>
          </a:p>
        </p:txBody>
      </p:sp>
      <p:sp>
        <p:nvSpPr>
          <p:cNvPr id="3" name="内容占位符 2"/>
          <p:cNvSpPr>
            <a:spLocks noGrp="1"/>
          </p:cNvSpPr>
          <p:nvPr>
            <p:ph idx="1"/>
          </p:nvPr>
        </p:nvSpPr>
        <p:spPr/>
        <p:txBody>
          <a:bodyPr/>
          <a:lstStyle/>
          <a:p>
            <a:pPr>
              <a:buNone/>
            </a:pPr>
            <a:r>
              <a:rPr lang="en-US" altLang="zh-CN" smtClean="0"/>
              <a:t>6.</a:t>
            </a:r>
            <a:r>
              <a:rPr lang="zh-CN" altLang="en-US" smtClean="0"/>
              <a:t>负压引流管的护理</a:t>
            </a:r>
            <a:endParaRPr lang="en-US" altLang="zh-CN" smtClean="0"/>
          </a:p>
          <a:p>
            <a:r>
              <a:rPr lang="zh-CN" altLang="en-US" smtClean="0"/>
              <a:t>术后回病房，注意保持引流管通畅，定时挤压引流管，妥善固定。观察引流液的颜色、性质、量等。</a:t>
            </a:r>
            <a:endParaRPr lang="zh-CN" altLang="en-US"/>
          </a:p>
        </p:txBody>
      </p:sp>
    </p:spTree>
  </p:cSld>
  <p:clrMapOvr>
    <a:masterClrMapping/>
  </p:clrMapOvr>
  <p:transition>
    <p:random/>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874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https://d.book118.com/405323032214011044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54">
  <a:themeElements>
    <a:clrScheme name="54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54">
      <a:majorFont>
        <a:latin typeface="Arial"/>
        <a:ea typeface="PMingLiU"/>
        <a:cs typeface="Arial"/>
      </a:majorFont>
      <a:minorFont>
        <a:latin typeface="Arial"/>
        <a:ea typeface="PMingLiU"/>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xmlns="">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 typeface="Arial" panose="020B0604020202020204" pitchFamily="34" charset="0"/>
          <a:buNone/>
          <a:tabLst/>
          <a:defRPr kumimoji="0" lang="zh-TW" altLang="zh-CN" sz="1800" b="0" i="0" u="none" strike="noStrike" cap="none" normalizeH="0" baseline="0" smtClean="0">
            <a:ln>
              <a:noFill/>
            </a:ln>
            <a:solidFill>
              <a:schemeClr val="tx1"/>
            </a:solidFill>
            <a:effectLst/>
            <a:latin typeface="Arial" panose="020B0604020202020204" pitchFamily="34" charset="0"/>
            <a:ea typeface="PMingLiU" pitchFamily="2" charset="-12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xmlns="">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 typeface="Arial" panose="020B0604020202020204" pitchFamily="34" charset="0"/>
          <a:buNone/>
          <a:tabLst/>
          <a:defRPr kumimoji="0" lang="zh-TW" altLang="zh-CN" sz="1800" b="0" i="0" u="none" strike="noStrike" cap="none" normalizeH="0" baseline="0" smtClean="0">
            <a:ln>
              <a:noFill/>
            </a:ln>
            <a:solidFill>
              <a:schemeClr val="tx1"/>
            </a:solidFill>
            <a:effectLst/>
            <a:latin typeface="Arial" panose="020B0604020202020204" pitchFamily="34" charset="0"/>
            <a:ea typeface="PMingLiU" pitchFamily="2" charset="-120"/>
          </a:defRPr>
        </a:defPPr>
      </a:lstStyle>
    </a:lnDef>
  </a:objectDefaults>
  <a:extraClrSchemeLst>
    <a:extraClrScheme>
      <a:clrScheme name="54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54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54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54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54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54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54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54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54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54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54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54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extLst>
    <a:ext uri="{05A4C25C-085E-4340-85A3-A5531E510DB2}">
      <thm15:themeFamily xmlns:thm15="http://schemas.microsoft.com/office/thememl/2012/main" xmlns=""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62</Paragraphs>
  <Slides>18</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18</vt:i4>
      </vt:variant>
    </vt:vector>
  </HeadingPairs>
  <TitlesOfParts>
    <vt:vector baseType="lpstr" size="22">
      <vt:lpstr>Arial</vt:lpstr>
      <vt:lpstr>Calibri</vt:lpstr>
      <vt:lpstr>PMingLiU</vt:lpstr>
      <vt:lpstr>Office Theme</vt:lpstr>
      <vt:lpstr>人工肱骨头置换术护理</vt:lpstr>
      <vt:lpstr>一、定义</vt:lpstr>
      <vt:lpstr>健康的肩关节</vt:lpstr>
      <vt:lpstr>肩关节置换</vt:lpstr>
      <vt:lpstr>适应症</vt:lpstr>
      <vt:lpstr>PowerPoint Presentation</vt:lpstr>
      <vt:lpstr>PowerPoint Presentation</vt:lpstr>
      <vt:lpstr>禁忌症</vt:lpstr>
      <vt:lpstr>术后并发症</vt:lpstr>
      <vt:lpstr>术前护理</vt:lpstr>
      <vt:lpstr>术前护理</vt:lpstr>
      <vt:lpstr>术后护理</vt:lpstr>
      <vt:lpstr> 术后护理</vt:lpstr>
      <vt:lpstr>术后护理</vt:lpstr>
      <vt:lpstr>术后护理</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2024-09-07T02:29:03.893</cp:lastPrinted>
  <dcterms:created xsi:type="dcterms:W3CDTF">2024-09-06T18:29:03Z</dcterms:created>
  <dcterms:modified xsi:type="dcterms:W3CDTF">2024-09-06T18:29:05Z</dcterms:modified>
</cp:coreProperties>
</file>