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0189A1-60C4-4ACA-B78D-F7E4EF6B36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88F71A-1701-4159-8594-10D56B261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9021C0-27EA-4D3B-B8B3-22E38BDBE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08D03A-4AA4-4E58-80B3-CC931FC2E1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0885E9-8162-411D-91B5-A2CDF659D7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F56AA2-2979-4709-B806-A92AA9BCBF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3BF47B-E2EB-44E6-B02B-46CE6E5B94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C795D9-7F97-424F-BEFB-A9FE469563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ED6A0A-451D-4124-ACEF-60F8C88B8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D48FB-7098-4B7F-B269-9619FE499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8AFBDD-335B-4D8E-A044-84C5DB659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3240010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风险评价与风险预警：关键概念与实践方法\n## 1.风险评价的基本概念与重要性\n### 1.1 风险评价的定义与目的\n### 1.2 风险评价的重要性及在企业中的应用\n### 1.3 风险评价的基本原则与方法\n## 2.风险预警的原理与方法\n### 2.1 风险预警的定义与目的\n### 2.2 风险预警的原理及方法\n### 2.3 风险预警在企业中的应用及优势\n## 3.风险评价与风险预警的关联性\n### 3.1 风险评价与风险预警的关系\n### 3.2 风险评价对风险预警的影响及作用\n### 3.3 风险预警对风险评价的反馈及优化\n## 4.风险评价与风险预警的实践案例分析\n### 4.1 企业风险评价与预警的实践案例\n### 4.2 风险评价与预警在项目管理中的应用案例\n### 4.3 风险评价与预警在金融投资领域的应用案例\n## 5.提高风险评价与风险预警有效性的建议\n### 5.1 加强风险评价与预警体系建设\n### 5.2 提高风险评价与预警的技术与方法水平\n### 5.3 加强风险评价与预警的组织与人员培训\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sz="4400"/>
              <a:t>风险评价与风险预警：关键概念与实践方法</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1" name="" descr="{&quot;isTemplate&quot;:true,&quot;type&quot;:2}"/>
        <p:cNvGrpSpPr/>
        <p:nvPr/>
      </p:nvGrpSpPr>
      <p:grpSpPr>
        <a:xfrm>
          <a:off x="0" y="0"/>
          <a:ext cx="0" cy="0"/>
        </a:xfrm>
      </p:grpSpPr>
      <p:sp>
        <p:nvSpPr>
          <p:cNvPr id="72"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600"/>
              <a:t>风险评价的基本概念与重要性</a:t>
            </a:r>
            <a:endParaRPr/>
          </a:p>
        </p:txBody>
      </p:sp>
      <p:sp>
        <p:nvSpPr>
          <p:cNvPr id="7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descr="{&quot;isTemplate&quot;:true,&quot;type&quot;:3}"/>
        <p:cNvGrpSpPr/>
        <p:nvPr/>
      </p:nvGrpSpPr>
      <p:grpSpPr>
        <a:xfrm>
          <a:off x="0" y="0"/>
          <a:ext cx="0" cy="0"/>
        </a:xfrm>
      </p:grpSpPr>
      <p:grpSp>
        <p:nvGrpSpPr>
          <p:cNvPr id="9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3" name=""/>
            <p:cNvGrpSpPr/>
            <p:nvPr/>
          </p:nvGrpSpPr>
          <p:grpSpPr>
            <a:xfrm>
              <a:off x="685800" y="3146904"/>
              <a:ext cx="5760000" cy="3225487"/>
              <a:chOff x="685800" y="3146904"/>
              <a:chExt cx="5760000" cy="3225487"/>
            </a:xfrm>
          </p:grpSpPr>
          <p:sp>
            <p:nvSpPr>
              <p:cNvPr id="9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风险评价是指识别、评估和预测项目或企业面临的风险，以及这些风险可能对项目或企业产生的影响的过程。</a:t>
                </a:r>
                <a:endParaRPr kumimoji="1" lang="en-US" altLang="zh-CN" sz="1800" b="1">
                  <a:solidFill>
                    <a:schemeClr val="bg1"/>
                  </a:solidFill>
                  <a:latin typeface="+mj-ea"/>
                  <a:ea typeface="+mj-ea"/>
                </a:endParaRPr>
              </a:p>
            </p:txBody>
          </p:sp>
          <p:sp>
            <p:nvSpPr>
              <p:cNvPr id="9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风险识别：识别项目或企业可能面临的风险事件。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风险评估：评估风险事件的可能性和影响程度。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风险预测：预测风险事件可能发生的时机和后果。</a:t>
                </a:r>
                <a:endParaRPr/>
              </a:p>
            </p:txBody>
          </p:sp>
        </p:grpSp>
        <p:grpSp>
          <p:nvGrpSpPr>
            <p:cNvPr id="96" name=""/>
            <p:cNvGrpSpPr/>
            <p:nvPr/>
          </p:nvGrpSpPr>
          <p:grpSpPr>
            <a:xfrm>
              <a:off x="6016236" y="3146904"/>
              <a:ext cx="5400000" cy="3225487"/>
              <a:chOff x="6016236" y="3146904"/>
              <a:chExt cx="5400000" cy="3225487"/>
            </a:xfrm>
          </p:grpSpPr>
          <p:sp>
            <p:nvSpPr>
              <p:cNvPr id="9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风险评价的目的是为了确保项目或企业在面临风险时能够采取有效的应对措施，降低损失，提高项目或企业的成功率。</a:t>
                </a:r>
                <a:endParaRPr kumimoji="1" lang="en-US" altLang="zh-CN" sz="1800" b="1">
                  <a:solidFill>
                    <a:schemeClr val="bg1"/>
                  </a:solidFill>
                  <a:latin typeface="+mj-ea"/>
                  <a:ea typeface="+mj-ea"/>
                </a:endParaRPr>
              </a:p>
            </p:txBody>
          </p:sp>
          <p:sp>
            <p:nvSpPr>
              <p:cNvPr id="9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制定风险管理计划：根据风险评价结果，制定针对性的风险管理计划。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资源配置：合理分配资源，以应对可能出现的风险。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决策支持：为项目或企业的决策提供依据，确保决策的合理性。</a:t>
                </a:r>
                <a:endParaRPr/>
              </a:p>
            </p:txBody>
          </p:sp>
        </p:grpSp>
      </p:grpSp>
      <p:sp>
        <p:nvSpPr>
          <p:cNvPr id="9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风险评价的定义与目的</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0" name="" descr="{&quot;isTemplate&quot;:true,&quot;type&quot;:3}"/>
        <p:cNvGrpSpPr/>
        <p:nvPr/>
      </p:nvGrpSpPr>
      <p:grpSpPr>
        <a:xfrm>
          <a:off x="0" y="0"/>
          <a:ext cx="0" cy="0"/>
        </a:xfrm>
      </p:grpSpPr>
      <p:sp>
        <p:nvSpPr>
          <p:cNvPr id="10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风险评价对于项目或企业的成功至关重要，它可以帮助企业识别潜在风险，制定应对策略，降低损失。</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提高项目成功率：通过风险评价，项目团队可以提前预知风险，制定应对措施，提高项目成功率。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降低企业运营成本：风险评价可以帮助企业识别潜在风险，降低风险发生的概率，从而降低企业运营成本。</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保障企业声誉：通过风险评价，企业可以提前应对潜在风险，避免风险事件的发生，保障企业声誉。</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风险评价在企业中的应用广泛，如项目投资、项目管理、企业运营等领域。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项目投资：通过对投资项目进行风险评价，企业可以了解投资项目的风险状况，制定投资策略。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项目管理：通过对项目过程进行风险评价，项目团队可以提前预知风险，制定应对措施，确保项目顺利进行。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企业运营：通过对企业运营过程中的风险进行评价，企业可以了解潜在风险，制定应对策略，降低运营成本。</a:t>
            </a:r>
            <a:endParaRPr/>
          </a:p>
        </p:txBody>
      </p:sp>
      <p:sp>
        <p:nvSpPr>
          <p:cNvPr id="10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风险评价的重要性及在企业中的应用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3" name="" descr="{&quot;isTemplate&quot;:true,&quot;type&quot;:3}"/>
        <p:cNvGrpSpPr/>
        <p:nvPr/>
      </p:nvGrpSpPr>
      <p:grpSpPr>
        <a:xfrm>
          <a:off x="0" y="0"/>
          <a:ext cx="0" cy="0"/>
        </a:xfrm>
      </p:grpSpPr>
      <p:sp>
        <p:nvSpPr>
          <p:cNvPr id="10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风险评价的基本原则包括系统性、全面性、动态性和可操作性。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系统性：风险评价应从项目或企业的整体角度进行，充分考虑各风险因素之间的相互关系。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全面性：风险评价应充分考虑项目或企业面临的所有潜在风险。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动态性：风险评价应随着项目或企业的发展和环境的变化进行调整。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可操作性：风险评价方法应简单易懂，便于实际操作。</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风险评价的方法有很多，如定性和定量评价方法、风险矩阵法、层次分析法、模糊综合评价法等。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定性和定量评价方法：通过定性分析和定量分析相结合，评估风险事件的可能性和影响程度。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风险矩阵法：通过矩阵的形式，直观地展示风险事件的可能性和影响程度。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层次分析法：通过构建层次结构模型，对风险事件进行排序和评估。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模糊综合评价法：通过模糊数学理论，对风险事件进行综合评价。</a:t>
            </a:r>
            <a:endParaRPr/>
          </a:p>
        </p:txBody>
      </p:sp>
      <p:sp>
        <p:nvSpPr>
          <p:cNvPr id="10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风险评价的基本原则与方法</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6" name="" descr="{&quot;isTemplate&quot;:true,&quot;type&quot;:2}"/>
        <p:cNvGrpSpPr/>
        <p:nvPr/>
      </p:nvGrpSpPr>
      <p:grpSpPr>
        <a:xfrm>
          <a:off x="0" y="0"/>
          <a:ext cx="0" cy="0"/>
        </a:xfrm>
      </p:grpSpPr>
      <p:sp>
        <p:nvSpPr>
          <p:cNvPr id="107"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7200"/>
              <a:t>风险预警的原理与方法</a:t>
            </a:r>
            <a:endParaRPr/>
          </a:p>
        </p:txBody>
      </p:sp>
      <p:sp>
        <p:nvSpPr>
          <p:cNvPr id="10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9" name="" descr="{&quot;isTemplate&quot;:true,&quot;type&quot;:3}"/>
        <p:cNvGrpSpPr/>
        <p:nvPr/>
      </p:nvGrpSpPr>
      <p:grpSpPr>
        <a:xfrm>
          <a:off x="0" y="0"/>
          <a:ext cx="0" cy="0"/>
        </a:xfrm>
      </p:grpSpPr>
      <p:sp>
        <p:nvSpPr>
          <p:cNvPr id="11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风险预警是指通过对项目或企业风险因素进行监测和分析，提前发现潜在风险，并采取预警措施的过程。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风险监测：对风险因素进行定期或不定期的监测，收集相关信息。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风险分析：对收集到的信息进行分析，评估潜在风险的发生概率和影响程度。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预警措施：在风险事件发生前，采取相应的预警措施，降低风险发生的可能性。</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风险预警的目的是为了提前发现潜在风险，采取预警措施，降低风险事件的发生概率和影响程度。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减少风险损失：通过风险预警，提前发现潜在风险，降低风险事件的发生概率，从而减少风险损失。</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提高应对能力：风险预警可以帮助项目或企业提前做好准备，提高应对风险事件的能力。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保障项目或企业顺利进行：通过风险预警，避免风险事件的发生，保障项目或企业的顺利进行。</a:t>
            </a:r>
            <a:endParaRPr/>
          </a:p>
        </p:txBody>
      </p:sp>
      <p:sp>
        <p:nvSpPr>
          <p:cNvPr id="1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风险预警的定义与目的</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2" name="" descr="{&quot;isTemplate&quot;:true,&quot;type&quot;:3}"/>
        <p:cNvGrpSpPr/>
        <p:nvPr/>
      </p:nvGrpSpPr>
      <p:grpSpPr>
        <a:xfrm>
          <a:off x="0" y="0"/>
          <a:ext cx="0" cy="0"/>
        </a:xfrm>
      </p:grpSpPr>
      <p:sp>
        <p:nvSpPr>
          <p:cNvPr id="113"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风险预警的原理主要包括风险监测、风险分析和预警措施三个环节。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风险监测：对风险因素进行定期或不定期的监测，收集相关信息。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风险分析：对收集到的信息进行分析，评估潜在风险的发生概率和影响程度。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预警措施：在风险事件发生前，采取相应的预警措施，降低风险发生的可能性。</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风险预警的方法有很多，如指标预警法、数据挖掘法、人工智能法等。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指标预警法：通过设定风险预警指标，对风险因素进行监测和分析。</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数据挖掘法：通过对大量数据进行挖掘，发现潜在的风险规律和趋势。</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人工智能法：运用人工智能技术，如机器学习、神经网络等，对风险进行预警和分析。</a:t>
            </a:r>
            <a:endParaRPr/>
          </a:p>
        </p:txBody>
      </p:sp>
      <p:sp>
        <p:nvSpPr>
          <p:cNvPr id="11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风险预警的原理及方法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descr="{&quot;isTemplate&quot;:true,&quot;type&quot;:3}"/>
        <p:cNvGrpSpPr/>
        <p:nvPr/>
      </p:nvGrpSpPr>
      <p:grpSpPr>
        <a:xfrm>
          <a:off x="0" y="0"/>
          <a:ext cx="0" cy="0"/>
        </a:xfrm>
      </p:grpSpPr>
      <p:sp>
        <p:nvSpPr>
          <p:cNvPr id="11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风险预警在企业中的应用广泛，如项目投资、项目管理、企业运营等领域。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项目投资：通过对投资项目进行风险预警，企业可以提前发现潜在风险，调整投资策略。</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项目管理：通过对项目过程进行风险预警，项目团队可以提前预知风险，制定应对措施，确保项目顺利进行。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企业运营：通过对企业运营过程中的风险进行预警，企业可以提前发现潜在风险，制定应对策略，降低运营成本。</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风险预警的优势主要体现在以下几个方面：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提前发现潜在风险：风险预警可以帮助企业提前发现潜在风险，降低风险事件的发生概率。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提高应对能力：风险预警可以帮助企业提前做好准备，提高应对风险事件的能力。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保障项目或企业顺利进行：通过风险预警，避免风险事件的发生，保障项目或企业的顺利进行。</a:t>
            </a:r>
            <a:endParaRPr/>
          </a:p>
        </p:txBody>
      </p:sp>
      <p:sp>
        <p:nvSpPr>
          <p:cNvPr id="11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风险预警在企业中的应用及优势</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5600"/>
              <a:t>风险评价与风险预警的关联性</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风险评价与风险预警之间存在密切的关系，风险评价为风险预警提供理论支持和技术方法，风险预警则是风险评价在实际应用中的具体体现。</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风险评价：通过对项目或企业面临的风险进行识别、评估和预测，为风险预警提供理论支持和技术方法。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风险预警：通过对风险因素进行监测和分析，提前发现潜在风险，采取预警措施，实现风险评价在实际应用中的具体体现。</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风险评价与风险预警相辅相成，共同保障项目或企业的顺利进行。</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风险评价：通过风险评价，项目或企业可以了解潜在风险，制定应对策略，降低损失。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风险预警：通过风险预警，项目或企业可以提前发现潜在风险，采取预警措施，进一步降低风险事件的发生概率和影响程度。</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风险评价与风险预警的关系</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https://d.book118.com/405324001044011113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风险评价与风险预警：关键概念与实践方法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2024-09-19T21:41:52.286</cp:lastPrinted>
  <dcterms:created xsi:type="dcterms:W3CDTF">2024-09-19T13:41:52Z</dcterms:created>
  <dcterms:modified xsi:type="dcterms:W3CDTF">2024-09-19T13:41:54Z</dcterms:modified>
</cp:coreProperties>
</file>