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CAEC7-608A-4CCB-A5BC-8534E6E92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076DD-090D-4D56-BA60-8E347BE99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2DCDE-C016-4F3F-9AA9-BCF54D483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FD815-92A6-4279-88DD-F383BAA20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B83FD-FB4F-412E-AFF9-26FE408B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1E71C-1ADD-49CD-8937-D63A69A9C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ABA3A-2180-4EBF-8D75-1C29F873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3E2B9-16AD-45A3-9E7A-64D7B2FFF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15B14-F6C4-47AA-984D-896FB73CD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4DAB9-EDAF-47E8-9C65-103E8C579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5128F-5F87-4127-A225-66BD0B0F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3121413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完善医院疼痛门诊改善慢性疼痛管理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疼痛门诊建设与优化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慢性疼痛治疗方法与技术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医护人员培训与团队建设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疼痛门诊数量不足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疼痛评估不全面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治疗手段单一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031" b="2203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444" r="34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疼痛门诊现状及问题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目前，我国疼痛门诊数量相对较少，无法满足日益增长的慢性疼痛患者需求。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部分疼痛门诊在疼痛评估方面存在不足，未能全面、准确地了解患者的疼痛状况。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当前疼痛门诊的治疗手段相对单一，缺乏个性化的治疗方案，无法满足不同患者的需求。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慢性疼痛严重影响患者的生活质量，通过有效的疼痛管理，可以减轻患者的痛苦，提高生活质量。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慢性疼痛患者需要长期治疗和管理，通过优化疼痛管理方案，可以降低患者的医疗成本。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完善的疼痛门诊服务可以提高医院的医疗水平和服务质量，增强医院的竞争力。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慢性疼痛管理的重要性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分析疼痛门诊现状及存在的问题；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探讨慢性疼痛管理的重要性和意义；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提出完善医院疼痛门诊的建议和措施；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总结全文，强调慢性疼痛管理的重要性和必要性。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通过本次报告，希望能够引起医院管理者和医护人员的重视，加强对慢性疼痛的管理和治疗，提高患者的生活质量。同时，也希望为医院疼痛门诊的完善和发展提供一些参考和建议。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疼痛门诊建设与优化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https://d.book118.com/405331214133011120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2024-09-22T22:14:49.269</cp:lastPrinted>
  <dcterms:created xsi:type="dcterms:W3CDTF">2024-09-22T14:14:49Z</dcterms:created>
  <dcterms:modified xsi:type="dcterms:W3CDTF">2024-09-22T14:14:51Z</dcterms:modified>
</cp:coreProperties>
</file>