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vml" ContentType="application/vnd.openxmlformats-officedocument.vmlDrawing"/>
  <Default Extension="bin" ContentType="application/vnd.openxmlformats-officedocument.oleObject"/>
  <Default Extension="wmf" ContentType="image/x-wmf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1.xml" ContentType="application/vnd.openxmlformats-officedocument.presentationml.tags+xml"/>
  <Override PartName="/ppt/tags/tag12.xml" ContentType="application/vnd.openxmlformats-officedocument.presentationml.tags+xml"/>
  <Override PartName="/ppt/tags/tag13.xml" ContentType="application/vnd.openxmlformats-officedocument.presentationml.tags+xml"/>
  <Override PartName="/ppt/tags/tag14.xml" ContentType="application/vnd.openxmlformats-officedocument.presentationml.tags+xml"/>
  <Override PartName="/ppt/tags/tag15.xml" ContentType="application/vnd.openxmlformats-officedocument.presentationml.tags+xml"/>
  <Override PartName="/ppt/tags/tag16.xml" ContentType="application/vnd.openxmlformats-officedocument.presentationml.tags+xml"/>
  <Override PartName="/ppt/tags/tag17.xml" ContentType="application/vnd.openxmlformats-officedocument.presentationml.tags+xml"/>
  <Override PartName="/ppt/tags/tag18.xml" ContentType="application/vnd.openxmlformats-officedocument.presentationml.tags+xml"/>
  <Override PartName="/ppt/tags/tag1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3.xml" ContentType="application/vnd.openxmlformats-officedocument.presentationml.tags+xml"/>
  <Override PartName="/ppt/tags/tag4.xml" ContentType="application/vnd.openxmlformats-officedocument.presentationml.tags+xml"/>
  <Override PartName="/ppt/tags/tag5.xml" ContentType="application/vnd.openxmlformats-officedocument.presentationml.tags+xml"/>
  <Override PartName="/ppt/tags/tag6.xml" ContentType="application/vnd.openxmlformats-officedocument.presentationml.tags+xml"/>
  <Override PartName="/ppt/tags/tag7.xml" ContentType="application/vnd.openxmlformats-officedocument.presentationml.tags+xml"/>
  <Override PartName="/ppt/tags/tag8.xml" ContentType="application/vnd.openxmlformats-officedocument.presentationml.tags+xml"/>
  <Override PartName="/ppt/tags/tag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3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7" r:id="rId19"/>
    <p:sldId id="309" r:id="rId20"/>
  </p:sldIdLst>
  <p:sldSz cx="12192000" cy="6858000"/>
  <p:notesSz cx="6858000" cy="9144000"/>
  <p:custDataLst>
    <p:tags r:id="rId21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8.xml" /><Relationship Id="rId21" Type="http://schemas.openxmlformats.org/officeDocument/2006/relationships/tags" Target="tags/tag20.xml" /><Relationship Id="rId22" Type="http://schemas.openxmlformats.org/officeDocument/2006/relationships/presProps" Target="presProps.xml" /><Relationship Id="rId23" Type="http://schemas.openxmlformats.org/officeDocument/2006/relationships/viewProps" Target="viewProps.xml" /><Relationship Id="rId24" Type="http://schemas.openxmlformats.org/officeDocument/2006/relationships/theme" Target="theme/theme1.xml" /><Relationship Id="rId25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drawings/_rels/vmlDrawing1.v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wmf" /><Relationship Id="rId2" Type="http://schemas.openxmlformats.org/officeDocument/2006/relationships/image" Target="../media/image3.wmf" /></Relationships>
</file>

<file path=ppt/drawings/_rels/vmlDrawing2.v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4.wmf" /><Relationship Id="rId10" Type="http://schemas.openxmlformats.org/officeDocument/2006/relationships/image" Target="../media/image13.wmf" /><Relationship Id="rId11" Type="http://schemas.openxmlformats.org/officeDocument/2006/relationships/image" Target="../media/image14.wmf" /><Relationship Id="rId12" Type="http://schemas.openxmlformats.org/officeDocument/2006/relationships/image" Target="../media/image15.wmf" /><Relationship Id="rId2" Type="http://schemas.openxmlformats.org/officeDocument/2006/relationships/image" Target="../media/image5.wmf" /><Relationship Id="rId3" Type="http://schemas.openxmlformats.org/officeDocument/2006/relationships/image" Target="../media/image6.wmf" /><Relationship Id="rId4" Type="http://schemas.openxmlformats.org/officeDocument/2006/relationships/image" Target="../media/image7.wmf" /><Relationship Id="rId5" Type="http://schemas.openxmlformats.org/officeDocument/2006/relationships/image" Target="../media/image8.wmf" /><Relationship Id="rId6" Type="http://schemas.openxmlformats.org/officeDocument/2006/relationships/image" Target="../media/image9.wmf" /><Relationship Id="rId7" Type="http://schemas.openxmlformats.org/officeDocument/2006/relationships/image" Target="../media/image10.wmf" /><Relationship Id="rId8" Type="http://schemas.openxmlformats.org/officeDocument/2006/relationships/image" Target="../media/image11.wmf" /><Relationship Id="rId9" Type="http://schemas.openxmlformats.org/officeDocument/2006/relationships/image" Target="../media/image12.wmf" /></Relationships>
</file>

<file path=ppt/drawings/_rels/vmlDrawing3.v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6.wmf" /></Relationships>
</file>

<file path=ppt/drawings/_rels/vmlDrawing4.v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8.wmf" /><Relationship Id="rId2" Type="http://schemas.openxmlformats.org/officeDocument/2006/relationships/image" Target="../media/image19.wmf" /><Relationship Id="rId3" Type="http://schemas.openxmlformats.org/officeDocument/2006/relationships/image" Target="../media/image20.wmf" /><Relationship Id="rId4" Type="http://schemas.openxmlformats.org/officeDocument/2006/relationships/image" Target="../media/image21.wmf" /><Relationship Id="rId5" Type="http://schemas.openxmlformats.org/officeDocument/2006/relationships/image" Target="../media/image22.wmf" /><Relationship Id="rId6" Type="http://schemas.openxmlformats.org/officeDocument/2006/relationships/image" Target="../media/image23.wmf" /></Relationships>
</file>

<file path=ppt/drawings/_rels/vmlDrawing5.v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5.wmf" /><Relationship Id="rId2" Type="http://schemas.openxmlformats.org/officeDocument/2006/relationships/image" Target="../media/image26.wmf" /><Relationship Id="rId3" Type="http://schemas.openxmlformats.org/officeDocument/2006/relationships/image" Target="../media/image27.wmf" /><Relationship Id="rId4" Type="http://schemas.openxmlformats.org/officeDocument/2006/relationships/image" Target="../media/image28.wmf" /><Relationship Id="rId5" Type="http://schemas.openxmlformats.org/officeDocument/2006/relationships/image" Target="../media/image29.wmf" /></Relationships>
</file>

<file path=ppt/drawings/_rels/vmlDrawing6.v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0.wmf" /><Relationship Id="rId2" Type="http://schemas.openxmlformats.org/officeDocument/2006/relationships/image" Target="../media/image31.wmf" /><Relationship Id="rId3" Type="http://schemas.openxmlformats.org/officeDocument/2006/relationships/image" Target="../media/image32.wmf" /><Relationship Id="rId4" Type="http://schemas.openxmlformats.org/officeDocument/2006/relationships/image" Target="../media/image33.wmf" /><Relationship Id="rId5" Type="http://schemas.openxmlformats.org/officeDocument/2006/relationships/image" Target="../media/image34.wmf" /></Relationships>
</file>

<file path=ppt/drawings/_rels/vmlDrawing7.v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5.wmf" /><Relationship Id="rId2" Type="http://schemas.openxmlformats.org/officeDocument/2006/relationships/image" Target="../media/image36.wmf" /><Relationship Id="rId3" Type="http://schemas.openxmlformats.org/officeDocument/2006/relationships/image" Target="../media/image37.wmf" /></Relationships>
</file>

<file path=ppt/drawings/_rels/vmlDrawing8.v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8.wmf" /><Relationship Id="rId10" Type="http://schemas.openxmlformats.org/officeDocument/2006/relationships/image" Target="../media/image47.wmf" /><Relationship Id="rId2" Type="http://schemas.openxmlformats.org/officeDocument/2006/relationships/image" Target="../media/image39.wmf" /><Relationship Id="rId3" Type="http://schemas.openxmlformats.org/officeDocument/2006/relationships/image" Target="../media/image40.wmf" /><Relationship Id="rId4" Type="http://schemas.openxmlformats.org/officeDocument/2006/relationships/image" Target="../media/image41.wmf" /><Relationship Id="rId5" Type="http://schemas.openxmlformats.org/officeDocument/2006/relationships/image" Target="../media/image42.wmf" /><Relationship Id="rId6" Type="http://schemas.openxmlformats.org/officeDocument/2006/relationships/image" Target="../media/image43.wmf" /><Relationship Id="rId7" Type="http://schemas.openxmlformats.org/officeDocument/2006/relationships/image" Target="../media/image44.wmf" /><Relationship Id="rId8" Type="http://schemas.openxmlformats.org/officeDocument/2006/relationships/image" Target="../media/image45.wmf" /><Relationship Id="rId9" Type="http://schemas.openxmlformats.org/officeDocument/2006/relationships/image" Target="../media/image46.wmf" /></Relationships>
</file>

<file path=ppt/drawings/_rels/vmlDrawing9.v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8.wmf" /><Relationship Id="rId2" Type="http://schemas.openxmlformats.org/officeDocument/2006/relationships/image" Target="../media/image49.wmf" /><Relationship Id="rId3" Type="http://schemas.openxmlformats.org/officeDocument/2006/relationships/image" Target="../media/image19.wmf" /><Relationship Id="rId4" Type="http://schemas.openxmlformats.org/officeDocument/2006/relationships/image" Target="../media/image20.wmf" /><Relationship Id="rId5" Type="http://schemas.openxmlformats.org/officeDocument/2006/relationships/image" Target="../media/image50.wmf" /><Relationship Id="rId6" Type="http://schemas.openxmlformats.org/officeDocument/2006/relationships/image" Target="../media/image22.wmf" /><Relationship Id="rId7" Type="http://schemas.openxmlformats.org/officeDocument/2006/relationships/image" Target="../media/image23.wmf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0EB67E2-6D97-4FDE-90C4-42F6E9719BB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7E20F07-F81C-491D-B671-E94EE5272E3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EC9F1BA-431E-4FA2-B08A-5AD8F03E240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15F2773-4B68-4883-B397-70A580ABE82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C49BF06-6BF1-47DC-95BD-F47AD155F50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398DB6D-AEF9-48F6-B7ED-73739AB3D31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EB41CC1-D233-4C95-A4DD-2440A6707BE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18CB32A-57D0-4FF0-881E-8FAF40E7002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C2121A3-9669-4AA4-85DC-F86A2CC6782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3782E06-B47B-4959-B029-FC7D706F181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354A790-8CC3-4715-A74C-A1534D7EA1B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ctrTitle" hasCustomPrompt="1"/>
          </p:nvPr>
        </p:nvSpPr>
        <p:spPr>
          <a:xfrm>
            <a:off x="1524000" y="1854199"/>
            <a:ext cx="9144000" cy="1655763"/>
          </a:xfrm>
        </p:spPr>
        <p:txBody>
          <a:bodyPr anchor="b">
            <a:normAutofit/>
          </a:bodyPr>
          <a:lstStyle>
            <a:lvl1pPr algn="ctr">
              <a:defRPr sz="7200" b="0"/>
            </a:lvl1pPr>
          </a:lstStyle>
          <a:p>
            <a:r>
              <a:rPr lang="zh-CN" altLang="en-US"/>
              <a:t>单击此处编辑标题</a:t>
            </a:r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>
            <a:normAutofit/>
          </a:bodyPr>
          <a:lstStyle>
            <a:lvl1pPr marL="0" indent="0" algn="ctr">
              <a:buNone/>
              <a:defRPr sz="1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/>
              <a:t>单击此处编辑母版副标题样式</a:t>
            </a: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97B5FA-0921-464F-AAE1-844C04324D75}" type="datetimeFigureOut">
              <a:rPr lang="zh-CN" altLang="en-US" smtClean="0"/>
              <a:t>2022/4/29</a:t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5CE74E-AB26-4998-AD42-012C4C1AD076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tags" Target="../tags/tag1.xml" /><Relationship Id="rId5" Type="http://schemas.openxmlformats.org/officeDocument/2006/relationships/tags" Target="../tags/tag2.xml" /><Relationship Id="rId6" Type="http://schemas.openxmlformats.org/officeDocument/2006/relationships/tags" Target="../tags/tag3.xml" /><Relationship Id="rId7" Type="http://schemas.openxmlformats.org/officeDocument/2006/relationships/image" Target="../media/image1.jpeg" /><Relationship Id="rId8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>
  <p:cSld>
    <p:bg>
      <p:bgPr>
        <a:blipFill dpi="0" rotWithShape="1">
          <a:blip r:embed="rId7">
            <a:lum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标题占位符 1"/>
          <p:cNvSpPr>
            <a:spLocks noGrp="1"/>
          </p:cNvSpPr>
          <p:nvPr>
            <p:ph type="title"/>
            <p:custDataLst>
              <p:tags r:id="rId4"/>
            </p:custDataLst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8" name="文本占位符 2"/>
          <p:cNvSpPr>
            <a:spLocks noGrp="1"/>
          </p:cNvSpPr>
          <p:nvPr>
            <p:ph type="body" idx="1"/>
            <p:custDataLst>
              <p:tags r:id="rId5"/>
            </p:custDataLst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9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bg1">
                    <a:lumMod val="50000"/>
                  </a:schemeClr>
                </a:solidFill>
                <a:latin typeface="黑体" panose="02010609060101010101" pitchFamily="49" charset="-122"/>
                <a:ea typeface="黑体" panose="02010609060101010101" pitchFamily="49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D997B5FA-0921-464F-AAE1-844C04324D75}" type="datetimeFigureOut">
              <a:rPr lang="zh-CN" altLang="en-US" smtClean="0"/>
              <a:t>2022/4/29</a:t>
            </a:fld>
            <a:endParaRPr lang="zh-CN" altLang="en-US"/>
          </a:p>
        </p:txBody>
      </p:sp>
      <p:sp>
        <p:nvSpPr>
          <p:cNvPr id="10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bg1">
                    <a:lumMod val="50000"/>
                  </a:schemeClr>
                </a:solidFill>
                <a:latin typeface="黑体" panose="02010609060101010101" pitchFamily="49" charset="-122"/>
                <a:ea typeface="黑体" panose="02010609060101010101" pitchFamily="49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bg1">
                    <a:lumMod val="50000"/>
                  </a:schemeClr>
                </a:solidFill>
                <a:latin typeface="黑体" panose="02010609060101010101" pitchFamily="49" charset="-122"/>
                <a:ea typeface="黑体" panose="02010609060101010101" pitchFamily="49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65CE74E-AB26-4998-AD42-012C4C1AD076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2" name="KSO_TEMPLATE" hidden="1"/>
          <p:cNvSpPr/>
          <p:nvPr userDrawn="1">
            <p:custDataLst>
              <p:tags r:id="rId6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ags" Target="../tags/tag4.xml" /><Relationship Id="rId3" Type="http://schemas.openxmlformats.org/officeDocument/2006/relationships/tags" Target="../tags/tag5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6.xml" /><Relationship Id="rId3" Type="http://schemas.openxmlformats.org/officeDocument/2006/relationships/tags" Target="../tags/tag7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oleObject" Target="../embeddings/oleObject1.bin" TargetMode="Internal" /><Relationship Id="rId3" Type="http://schemas.openxmlformats.org/officeDocument/2006/relationships/image" Target="../media/image2.wmf" /><Relationship Id="rId4" Type="http://schemas.openxmlformats.org/officeDocument/2006/relationships/oleObject" Target="../embeddings/oleObject2.bin" TargetMode="Internal" /><Relationship Id="rId5" Type="http://schemas.openxmlformats.org/officeDocument/2006/relationships/image" Target="../media/image3.wmf" /><Relationship Id="rId6" Type="http://schemas.openxmlformats.org/officeDocument/2006/relationships/tags" Target="../tags/tag8.xml" /><Relationship Id="rId7" Type="http://schemas.openxmlformats.org/officeDocument/2006/relationships/tags" Target="../tags/tag9.xml" /><Relationship Id="rId8" Type="http://schemas.openxmlformats.org/officeDocument/2006/relationships/vmlDrawing" Target="../drawings/vmlDrawing1.v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0.xml" /><Relationship Id="rId3" Type="http://schemas.openxmlformats.org/officeDocument/2006/relationships/tags" Target="../tags/tag11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2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oleObject" Target="../embeddings/oleObject7.bin" TargetMode="Internal" /><Relationship Id="rId11" Type="http://schemas.openxmlformats.org/officeDocument/2006/relationships/image" Target="../media/image8.wmf" /><Relationship Id="rId12" Type="http://schemas.openxmlformats.org/officeDocument/2006/relationships/oleObject" Target="../embeddings/oleObject8.bin" TargetMode="Internal" /><Relationship Id="rId13" Type="http://schemas.openxmlformats.org/officeDocument/2006/relationships/image" Target="../media/image9.wmf" /><Relationship Id="rId14" Type="http://schemas.openxmlformats.org/officeDocument/2006/relationships/oleObject" Target="../embeddings/oleObject9.bin" TargetMode="Internal" /><Relationship Id="rId15" Type="http://schemas.openxmlformats.org/officeDocument/2006/relationships/image" Target="../media/image10.wmf" /><Relationship Id="rId16" Type="http://schemas.openxmlformats.org/officeDocument/2006/relationships/oleObject" Target="../embeddings/oleObject10.bin" TargetMode="Internal" /><Relationship Id="rId17" Type="http://schemas.openxmlformats.org/officeDocument/2006/relationships/image" Target="../media/image11.wmf" /><Relationship Id="rId18" Type="http://schemas.openxmlformats.org/officeDocument/2006/relationships/oleObject" Target="../embeddings/oleObject11.bin" TargetMode="Internal" /><Relationship Id="rId19" Type="http://schemas.openxmlformats.org/officeDocument/2006/relationships/image" Target="../media/image12.wmf" /><Relationship Id="rId2" Type="http://schemas.openxmlformats.org/officeDocument/2006/relationships/oleObject" Target="../embeddings/oleObject3.bin" TargetMode="Internal" /><Relationship Id="rId20" Type="http://schemas.openxmlformats.org/officeDocument/2006/relationships/oleObject" Target="../embeddings/oleObject12.bin" TargetMode="Internal" /><Relationship Id="rId21" Type="http://schemas.openxmlformats.org/officeDocument/2006/relationships/image" Target="../media/image13.wmf" /><Relationship Id="rId22" Type="http://schemas.openxmlformats.org/officeDocument/2006/relationships/oleObject" Target="../embeddings/oleObject13.bin" TargetMode="Internal" /><Relationship Id="rId23" Type="http://schemas.openxmlformats.org/officeDocument/2006/relationships/image" Target="../media/image14.wmf" /><Relationship Id="rId24" Type="http://schemas.openxmlformats.org/officeDocument/2006/relationships/oleObject" Target="../embeddings/oleObject14.bin" TargetMode="Internal" /><Relationship Id="rId25" Type="http://schemas.openxmlformats.org/officeDocument/2006/relationships/image" Target="../media/image15.wmf" /><Relationship Id="rId26" Type="http://schemas.openxmlformats.org/officeDocument/2006/relationships/tags" Target="../tags/tag13.xml" /><Relationship Id="rId27" Type="http://schemas.openxmlformats.org/officeDocument/2006/relationships/vmlDrawing" Target="../drawings/vmlDrawing2.vml" /><Relationship Id="rId3" Type="http://schemas.openxmlformats.org/officeDocument/2006/relationships/image" Target="../media/image4.wmf" /><Relationship Id="rId4" Type="http://schemas.openxmlformats.org/officeDocument/2006/relationships/oleObject" Target="../embeddings/oleObject4.bin" TargetMode="Internal" /><Relationship Id="rId5" Type="http://schemas.openxmlformats.org/officeDocument/2006/relationships/image" Target="../media/image5.wmf" /><Relationship Id="rId6" Type="http://schemas.openxmlformats.org/officeDocument/2006/relationships/oleObject" Target="../embeddings/oleObject5.bin" TargetMode="Internal" /><Relationship Id="rId7" Type="http://schemas.openxmlformats.org/officeDocument/2006/relationships/image" Target="../media/image6.wmf" /><Relationship Id="rId8" Type="http://schemas.openxmlformats.org/officeDocument/2006/relationships/oleObject" Target="../embeddings/oleObject6.bin" TargetMode="Internal" /><Relationship Id="rId9" Type="http://schemas.openxmlformats.org/officeDocument/2006/relationships/image" Target="../media/image7.wmf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oleObject" Target="../embeddings/oleObject15.bin" TargetMode="Internal" /><Relationship Id="rId3" Type="http://schemas.openxmlformats.org/officeDocument/2006/relationships/image" Target="../media/image16.wmf" /><Relationship Id="rId4" Type="http://schemas.openxmlformats.org/officeDocument/2006/relationships/image" Target="../media/image17.png" /><Relationship Id="rId5" Type="http://schemas.openxmlformats.org/officeDocument/2006/relationships/tags" Target="../tags/tag14.xml" /><Relationship Id="rId6" Type="http://schemas.openxmlformats.org/officeDocument/2006/relationships/vmlDrawing" Target="../drawings/vmlDrawing3.v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oleObject" Target="../embeddings/oleObject20.bin" TargetMode="Internal" /><Relationship Id="rId11" Type="http://schemas.openxmlformats.org/officeDocument/2006/relationships/image" Target="../media/image22.wmf" /><Relationship Id="rId12" Type="http://schemas.openxmlformats.org/officeDocument/2006/relationships/oleObject" Target="../embeddings/oleObject21.bin" TargetMode="Internal" /><Relationship Id="rId13" Type="http://schemas.openxmlformats.org/officeDocument/2006/relationships/image" Target="../media/image23.wmf" /><Relationship Id="rId14" Type="http://schemas.openxmlformats.org/officeDocument/2006/relationships/image" Target="../media/image24.jpeg" /><Relationship Id="rId15" Type="http://schemas.openxmlformats.org/officeDocument/2006/relationships/tags" Target="../tags/tag15.xml" /><Relationship Id="rId16" Type="http://schemas.openxmlformats.org/officeDocument/2006/relationships/vmlDrawing" Target="../drawings/vmlDrawing4.vml" /><Relationship Id="rId2" Type="http://schemas.openxmlformats.org/officeDocument/2006/relationships/oleObject" Target="../embeddings/oleObject16.bin" TargetMode="Internal" /><Relationship Id="rId3" Type="http://schemas.openxmlformats.org/officeDocument/2006/relationships/image" Target="../media/image18.wmf" /><Relationship Id="rId4" Type="http://schemas.openxmlformats.org/officeDocument/2006/relationships/oleObject" Target="../embeddings/oleObject17.bin" TargetMode="Internal" /><Relationship Id="rId5" Type="http://schemas.openxmlformats.org/officeDocument/2006/relationships/image" Target="../media/image19.wmf" /><Relationship Id="rId6" Type="http://schemas.openxmlformats.org/officeDocument/2006/relationships/oleObject" Target="../embeddings/oleObject18.bin" TargetMode="Internal" /><Relationship Id="rId7" Type="http://schemas.openxmlformats.org/officeDocument/2006/relationships/image" Target="../media/image20.wmf" /><Relationship Id="rId8" Type="http://schemas.openxmlformats.org/officeDocument/2006/relationships/oleObject" Target="../embeddings/oleObject19.bin" TargetMode="Internal" /><Relationship Id="rId9" Type="http://schemas.openxmlformats.org/officeDocument/2006/relationships/image" Target="../media/image21.wmf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oleObject" Target="../embeddings/oleObject26.bin" TargetMode="Internal" /><Relationship Id="rId11" Type="http://schemas.openxmlformats.org/officeDocument/2006/relationships/image" Target="../media/image29.wmf" /><Relationship Id="rId12" Type="http://schemas.openxmlformats.org/officeDocument/2006/relationships/tags" Target="../tags/tag16.xml" /><Relationship Id="rId13" Type="http://schemas.openxmlformats.org/officeDocument/2006/relationships/vmlDrawing" Target="../drawings/vmlDrawing5.vml" /><Relationship Id="rId2" Type="http://schemas.openxmlformats.org/officeDocument/2006/relationships/oleObject" Target="../embeddings/oleObject22.bin" TargetMode="Internal" /><Relationship Id="rId3" Type="http://schemas.openxmlformats.org/officeDocument/2006/relationships/image" Target="../media/image25.wmf" /><Relationship Id="rId4" Type="http://schemas.openxmlformats.org/officeDocument/2006/relationships/oleObject" Target="../embeddings/oleObject23.bin" TargetMode="Internal" /><Relationship Id="rId5" Type="http://schemas.openxmlformats.org/officeDocument/2006/relationships/image" Target="../media/image26.wmf" /><Relationship Id="rId6" Type="http://schemas.openxmlformats.org/officeDocument/2006/relationships/oleObject" Target="../embeddings/oleObject24.bin" TargetMode="Internal" /><Relationship Id="rId7" Type="http://schemas.openxmlformats.org/officeDocument/2006/relationships/image" Target="../media/image27.wmf" /><Relationship Id="rId8" Type="http://schemas.openxmlformats.org/officeDocument/2006/relationships/oleObject" Target="../embeddings/oleObject25.bin" TargetMode="Internal" /><Relationship Id="rId9" Type="http://schemas.openxmlformats.org/officeDocument/2006/relationships/image" Target="../media/image28.wmf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7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8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9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oleObject" Target="../embeddings/oleObject31.bin" TargetMode="Internal" /><Relationship Id="rId11" Type="http://schemas.openxmlformats.org/officeDocument/2006/relationships/image" Target="../media/image34.wmf" /><Relationship Id="rId12" Type="http://schemas.openxmlformats.org/officeDocument/2006/relationships/vmlDrawing" Target="../drawings/vmlDrawing6.vml" /><Relationship Id="rId2" Type="http://schemas.openxmlformats.org/officeDocument/2006/relationships/oleObject" Target="../embeddings/oleObject27.bin" TargetMode="Internal" /><Relationship Id="rId3" Type="http://schemas.openxmlformats.org/officeDocument/2006/relationships/image" Target="../media/image30.wmf" /><Relationship Id="rId4" Type="http://schemas.openxmlformats.org/officeDocument/2006/relationships/oleObject" Target="../embeddings/oleObject28.bin" TargetMode="Internal" /><Relationship Id="rId5" Type="http://schemas.openxmlformats.org/officeDocument/2006/relationships/image" Target="../media/image31.wmf" /><Relationship Id="rId6" Type="http://schemas.openxmlformats.org/officeDocument/2006/relationships/oleObject" Target="../embeddings/oleObject29.bin" TargetMode="Internal" /><Relationship Id="rId7" Type="http://schemas.openxmlformats.org/officeDocument/2006/relationships/image" Target="../media/image32.wmf" /><Relationship Id="rId8" Type="http://schemas.openxmlformats.org/officeDocument/2006/relationships/oleObject" Target="../embeddings/oleObject30.bin" TargetMode="Internal" /><Relationship Id="rId9" Type="http://schemas.openxmlformats.org/officeDocument/2006/relationships/image" Target="../media/image33.wmf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oleObject" Target="../embeddings/oleObject32.bin" TargetMode="Internal" /><Relationship Id="rId3" Type="http://schemas.openxmlformats.org/officeDocument/2006/relationships/image" Target="../media/image35.wmf" /><Relationship Id="rId4" Type="http://schemas.openxmlformats.org/officeDocument/2006/relationships/oleObject" Target="../embeddings/oleObject33.bin" TargetMode="Internal" /><Relationship Id="rId5" Type="http://schemas.openxmlformats.org/officeDocument/2006/relationships/image" Target="../media/image36.wmf" /><Relationship Id="rId6" Type="http://schemas.openxmlformats.org/officeDocument/2006/relationships/oleObject" Target="../embeddings/oleObject34.bin" TargetMode="Internal" /><Relationship Id="rId7" Type="http://schemas.openxmlformats.org/officeDocument/2006/relationships/image" Target="../media/image37.wmf" /><Relationship Id="rId8" Type="http://schemas.openxmlformats.org/officeDocument/2006/relationships/oleObject" Target="../embeddings/oleObject35.bin" TargetMode="Internal" /><Relationship Id="rId9" Type="http://schemas.openxmlformats.org/officeDocument/2006/relationships/vmlDrawing" Target="../drawings/vmlDrawing7.vml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oleObject" Target="../embeddings/oleObject40.bin" TargetMode="Internal" /><Relationship Id="rId11" Type="http://schemas.openxmlformats.org/officeDocument/2006/relationships/image" Target="../media/image42.wmf" /><Relationship Id="rId12" Type="http://schemas.openxmlformats.org/officeDocument/2006/relationships/oleObject" Target="../embeddings/oleObject41.bin" TargetMode="Internal" /><Relationship Id="rId13" Type="http://schemas.openxmlformats.org/officeDocument/2006/relationships/image" Target="../media/image43.wmf" /><Relationship Id="rId14" Type="http://schemas.openxmlformats.org/officeDocument/2006/relationships/oleObject" Target="../embeddings/oleObject42.bin" TargetMode="Internal" /><Relationship Id="rId15" Type="http://schemas.openxmlformats.org/officeDocument/2006/relationships/image" Target="../media/image44.wmf" /><Relationship Id="rId16" Type="http://schemas.openxmlformats.org/officeDocument/2006/relationships/oleObject" Target="../embeddings/oleObject43.bin" TargetMode="Internal" /><Relationship Id="rId17" Type="http://schemas.openxmlformats.org/officeDocument/2006/relationships/image" Target="../media/image45.wmf" /><Relationship Id="rId18" Type="http://schemas.openxmlformats.org/officeDocument/2006/relationships/oleObject" Target="../embeddings/oleObject44.bin" TargetMode="Internal" /><Relationship Id="rId19" Type="http://schemas.openxmlformats.org/officeDocument/2006/relationships/image" Target="../media/image46.wmf" /><Relationship Id="rId2" Type="http://schemas.openxmlformats.org/officeDocument/2006/relationships/oleObject" Target="../embeddings/oleObject36.bin" TargetMode="Internal" /><Relationship Id="rId20" Type="http://schemas.openxmlformats.org/officeDocument/2006/relationships/oleObject" Target="../embeddings/oleObject45.bin" TargetMode="Internal" /><Relationship Id="rId21" Type="http://schemas.openxmlformats.org/officeDocument/2006/relationships/image" Target="../media/image47.wmf" /><Relationship Id="rId22" Type="http://schemas.openxmlformats.org/officeDocument/2006/relationships/vmlDrawing" Target="../drawings/vmlDrawing8.vml" /><Relationship Id="rId3" Type="http://schemas.openxmlformats.org/officeDocument/2006/relationships/image" Target="../media/image38.wmf" /><Relationship Id="rId4" Type="http://schemas.openxmlformats.org/officeDocument/2006/relationships/oleObject" Target="../embeddings/oleObject37.bin" TargetMode="Internal" /><Relationship Id="rId5" Type="http://schemas.openxmlformats.org/officeDocument/2006/relationships/image" Target="../media/image39.wmf" /><Relationship Id="rId6" Type="http://schemas.openxmlformats.org/officeDocument/2006/relationships/oleObject" Target="../embeddings/oleObject38.bin" TargetMode="Internal" /><Relationship Id="rId7" Type="http://schemas.openxmlformats.org/officeDocument/2006/relationships/image" Target="../media/image40.wmf" /><Relationship Id="rId8" Type="http://schemas.openxmlformats.org/officeDocument/2006/relationships/oleObject" Target="../embeddings/oleObject39.bin" TargetMode="Internal" /><Relationship Id="rId9" Type="http://schemas.openxmlformats.org/officeDocument/2006/relationships/image" Target="../media/image41.wmf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image" Target="../media/image20.wmf" /><Relationship Id="rId11" Type="http://schemas.openxmlformats.org/officeDocument/2006/relationships/oleObject" Target="../embeddings/oleObject50.bin" TargetMode="Internal" /><Relationship Id="rId12" Type="http://schemas.openxmlformats.org/officeDocument/2006/relationships/image" Target="../media/image50.wmf" /><Relationship Id="rId13" Type="http://schemas.openxmlformats.org/officeDocument/2006/relationships/oleObject" Target="../embeddings/oleObject51.bin" TargetMode="Internal" /><Relationship Id="rId14" Type="http://schemas.openxmlformats.org/officeDocument/2006/relationships/image" Target="../media/image22.wmf" /><Relationship Id="rId15" Type="http://schemas.openxmlformats.org/officeDocument/2006/relationships/oleObject" Target="../embeddings/oleObject52.bin" TargetMode="Internal" /><Relationship Id="rId16" Type="http://schemas.openxmlformats.org/officeDocument/2006/relationships/image" Target="../media/image23.wmf" /><Relationship Id="rId17" Type="http://schemas.openxmlformats.org/officeDocument/2006/relationships/vmlDrawing" Target="../drawings/vmlDrawing9.vml" /><Relationship Id="rId2" Type="http://schemas.openxmlformats.org/officeDocument/2006/relationships/oleObject" Target="../embeddings/oleObject46.bin" TargetMode="Internal" /><Relationship Id="rId3" Type="http://schemas.openxmlformats.org/officeDocument/2006/relationships/image" Target="../media/image18.wmf" /><Relationship Id="rId4" Type="http://schemas.openxmlformats.org/officeDocument/2006/relationships/image" Target="../media/image48.jpeg" /><Relationship Id="rId5" Type="http://schemas.openxmlformats.org/officeDocument/2006/relationships/oleObject" Target="../embeddings/oleObject47.bin" TargetMode="Internal" /><Relationship Id="rId6" Type="http://schemas.openxmlformats.org/officeDocument/2006/relationships/image" Target="../media/image49.wmf" /><Relationship Id="rId7" Type="http://schemas.openxmlformats.org/officeDocument/2006/relationships/oleObject" Target="../embeddings/oleObject48.bin" TargetMode="Internal" /><Relationship Id="rId8" Type="http://schemas.openxmlformats.org/officeDocument/2006/relationships/image" Target="../media/image19.wmf" /><Relationship Id="rId9" Type="http://schemas.openxmlformats.org/officeDocument/2006/relationships/oleObject" Target="../embeddings/oleObject49.bin" TargetMode="Internal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0533231433001111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" name="标题 12"/>
          <p:cNvSpPr>
            <a:spLocks noGrp="1"/>
          </p:cNvSpPr>
          <p:nvPr>
            <p:ph type="title" idx="4294967295"/>
            <p:custDataLst>
              <p:tags r:id="rId2"/>
            </p:custDataLst>
          </p:nvPr>
        </p:nvSpPr>
        <p:spPr>
          <a:xfrm>
            <a:off x="0" y="1083680"/>
            <a:ext cx="12192000" cy="1058158"/>
          </a:xfrm>
        </p:spPr>
        <p:txBody>
          <a:bodyPr>
            <a:noAutofit/>
          </a:bodyPr>
          <a:lstStyle/>
          <a:p>
            <a:r>
              <a:rPr lang="zh-CN" altLang="en-US" sz="4000"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黑体" panose="02010609060101010101" pitchFamily="49" charset="-122"/>
                <a:ea typeface="黑体" panose="02010609060101010101" pitchFamily="49" charset="-122"/>
                <a:sym typeface="+mn-ea"/>
              </a:rPr>
              <a:t>第二</a:t>
            </a:r>
            <a:r>
              <a:rPr lang="zh-CN" altLang="en-US" sz="4000" smtClean="0"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黑体" panose="02010609060101010101" pitchFamily="49" charset="-122"/>
                <a:ea typeface="黑体" panose="02010609060101010101" pitchFamily="49" charset="-122"/>
                <a:sym typeface="+mn-ea"/>
              </a:rPr>
              <a:t>章 实</a:t>
            </a:r>
            <a:r>
              <a:rPr lang="zh-CN" altLang="en-US" sz="4000"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黑体" panose="02010609060101010101" pitchFamily="49" charset="-122"/>
                <a:ea typeface="黑体" panose="02010609060101010101" pitchFamily="49" charset="-122"/>
                <a:sym typeface="+mn-ea"/>
              </a:rPr>
              <a:t>数</a:t>
            </a:r>
            <a:endParaRPr lang="zh-CN" altLang="en-US" sz="4000" kern="1200" baseline="0">
              <a:solidFill>
                <a:schemeClr val="tx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latin typeface="黑体" panose="02010609060101010101" pitchFamily="49" charset="-122"/>
              <a:ea typeface="黑体" panose="02010609060101010101" pitchFamily="49" charset="-122"/>
              <a:sym typeface="+mn-ea"/>
            </a:endParaRPr>
          </a:p>
        </p:txBody>
      </p:sp>
      <p:sp>
        <p:nvSpPr>
          <p:cNvPr id="6" name="文本框 5"/>
          <p:cNvSpPr txBox="1"/>
          <p:nvPr/>
        </p:nvSpPr>
        <p:spPr>
          <a:xfrm>
            <a:off x="688303" y="545548"/>
            <a:ext cx="3812540" cy="4603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黑体" panose="02010609060101010101" pitchFamily="49" charset="-122"/>
                <a:ea typeface="黑体" panose="02010609060101010101" pitchFamily="49" charset="-122"/>
              </a:rPr>
              <a:t>八年级数学北师版</a:t>
            </a:r>
            <a:r>
              <a:rPr lang="en-US" altLang="zh-CN" sz="2400">
                <a:latin typeface="黑体" panose="02010609060101010101" pitchFamily="49" charset="-122"/>
                <a:ea typeface="黑体" panose="02010609060101010101" pitchFamily="49" charset="-122"/>
              </a:rPr>
              <a:t>·</a:t>
            </a:r>
            <a:r>
              <a:rPr lang="zh-CN" altLang="en-US" sz="2400">
                <a:latin typeface="黑体" panose="02010609060101010101" pitchFamily="49" charset="-122"/>
                <a:ea typeface="黑体" panose="02010609060101010101" pitchFamily="49" charset="-122"/>
              </a:rPr>
              <a:t>上册</a:t>
            </a:r>
          </a:p>
        </p:txBody>
      </p:sp>
      <p:sp>
        <p:nvSpPr>
          <p:cNvPr id="7" name="文本框 6"/>
          <p:cNvSpPr txBox="1"/>
          <p:nvPr/>
        </p:nvSpPr>
        <p:spPr>
          <a:xfrm>
            <a:off x="0" y="2461741"/>
            <a:ext cx="12192000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8000" smtClean="0">
                <a:latin typeface="黑体" panose="02010609060101010101" pitchFamily="49" charset="-122"/>
                <a:ea typeface="黑体" panose="02010609060101010101" pitchFamily="49" charset="-122"/>
                <a:sym typeface="+mn-ea"/>
              </a:rPr>
              <a:t>估 算</a:t>
            </a:r>
            <a:endParaRPr lang="zh-CN" altLang="en-US" sz="8000">
              <a:latin typeface="黑体" panose="02010609060101010101" pitchFamily="49" charset="-122"/>
              <a:ea typeface="黑体" panose="02010609060101010101" pitchFamily="49" charset="-122"/>
              <a:sym typeface="+mn-ea"/>
            </a:endParaRPr>
          </a:p>
        </p:txBody>
      </p:sp>
      <p:sp>
        <p:nvSpPr>
          <p:cNvPr id="9" name="矩形 8"/>
          <p:cNvSpPr/>
          <p:nvPr/>
        </p:nvSpPr>
        <p:spPr>
          <a:xfrm>
            <a:off x="0" y="5702858"/>
            <a:ext cx="12192000" cy="486523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342900" lvl="0" indent="-342900" algn="ctr" fontAlgn="base">
              <a:lnSpc>
                <a:spcPct val="110000"/>
              </a:lnSpc>
              <a:spcBef>
                <a:spcPct val="0"/>
              </a:spcBef>
              <a:spcAft>
                <a:spcPct val="0"/>
              </a:spcAft>
            </a:pPr>
            <a:endParaRPr lang="en-US" altLang="zh-CN" sz="2400" b="1" kern="0">
              <a:solidFill>
                <a:srgbClr val="000000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</p:spTree>
    <p:custDataLst>
      <p:tags r:id="rId3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" name="副标题 2"/>
          <p:cNvSpPr>
            <a:spLocks noGrp="1"/>
          </p:cNvSpPr>
          <p:nvPr userDrawn="1">
            <p:custDataLst>
              <p:tags r:id="rId2"/>
            </p:custDataLst>
          </p:nvPr>
        </p:nvSpPr>
        <p:spPr>
          <a:xfrm>
            <a:off x="1550440" y="253890"/>
            <a:ext cx="2556957" cy="493005"/>
          </a:xfrm>
        </p:spPr>
        <p:txBody>
          <a:bodyPr/>
          <a:lstStyle>
            <a:defPPr>
              <a:defRPr lang="zh-CN"/>
            </a:defPPr>
            <a:lvl1pPr marL="171450" indent="-171450" algn="l" defTabSz="685800" rtl="0" eaLnBrk="1" latinLnBrk="0" hangingPunct="1">
              <a:lnSpc>
                <a:spcPct val="90000"/>
              </a:lnSpc>
              <a:spcBef>
                <a:spcPts val="750"/>
              </a:spcBef>
              <a:buClr>
                <a:schemeClr val="accent1"/>
              </a:buClr>
              <a:buSzPct val="80000"/>
              <a:buFont typeface="Wingdings" panose="05000000000000000000" pitchFamily="2" charset="2"/>
              <a:buChar char="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5143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Clr>
                <a:schemeClr val="accent1"/>
              </a:buClr>
              <a:buSzPct val="80000"/>
              <a:buFont typeface="Wingdings" panose="05000000000000000000" pitchFamily="2" charset="2"/>
              <a:buChar char=""/>
              <a:defRPr sz="15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8572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Clr>
                <a:schemeClr val="accent1"/>
              </a:buClr>
              <a:buSzPct val="80000"/>
              <a:buFont typeface="Wingdings" panose="05000000000000000000" pitchFamily="2" charset="2"/>
              <a:buChar char=""/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2001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Clr>
                <a:schemeClr val="accent1"/>
              </a:buClr>
              <a:buSzPct val="80000"/>
              <a:buFont typeface="Wingdings" panose="05000000000000000000" pitchFamily="2" charset="2"/>
              <a:buChar char=""/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5430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Clr>
                <a:schemeClr val="accent1"/>
              </a:buClr>
              <a:buSzPct val="80000"/>
              <a:buFont typeface="Wingdings" panose="05000000000000000000" pitchFamily="2" charset="2"/>
              <a:buChar char=""/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886585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itchFamily="34" charset="0"/>
              <a:buChar char="•"/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229485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itchFamily="34" charset="0"/>
              <a:buChar char="•"/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572385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itchFamily="34" charset="0"/>
              <a:buChar char="•"/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915285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itchFamily="34" charset="0"/>
              <a:buChar char="•"/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zh-CN" altLang="en-US" sz="2800" b="1"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微软雅黑" panose="020b0503020204020204" pitchFamily="34" charset="-122"/>
                <a:ea typeface="微软雅黑" panose="020b0503020204020204" pitchFamily="34" charset="-122"/>
                <a:sym typeface="+mn-ea"/>
              </a:rPr>
              <a:t>新课引入</a:t>
            </a:r>
            <a:endParaRPr lang="zh-CN" altLang="en-US" sz="2700">
              <a:solidFill>
                <a:schemeClr val="tx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latin typeface="黑体" panose="02010609060101010101" pitchFamily="49" charset="-122"/>
              <a:ea typeface="黑体" panose="02010609060101010101" pitchFamily="49" charset="-122"/>
              <a:sym typeface="+mn-ea"/>
            </a:endParaRPr>
          </a:p>
          <a:p>
            <a:pPr marL="0" indent="0">
              <a:buNone/>
            </a:pPr>
            <a:endParaRPr lang="zh-CN" altLang="en-US" sz="2700" b="1" kern="1200" baseline="0">
              <a:latin typeface="黑体" panose="02010609060101010101" pitchFamily="49" charset="-122"/>
              <a:ea typeface="黑体" panose="02010609060101010101" pitchFamily="49" charset="-122"/>
              <a:cs typeface="+mn-cs"/>
              <a:sym typeface="+mn-ea"/>
            </a:endParaRPr>
          </a:p>
          <a:p>
            <a:endParaRPr lang="zh-CN" altLang="en-US"/>
          </a:p>
        </p:txBody>
      </p:sp>
      <p:sp>
        <p:nvSpPr>
          <p:cNvPr id="23" name="Text Box 2"/>
          <p:cNvSpPr txBox="1">
            <a:spLocks noChangeArrowheads="1"/>
          </p:cNvSpPr>
          <p:nvPr/>
        </p:nvSpPr>
        <p:spPr bwMode="auto">
          <a:xfrm>
            <a:off x="1549975" y="2091741"/>
            <a:ext cx="4572000" cy="2795958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eaLnBrk="1" fontAlgn="auto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defRPr/>
            </a:pPr>
            <a:r>
              <a:rPr lang="zh-CN" altLang="en-US" sz="2400" b="1">
                <a:latin typeface="Times New Roman" panose="02020603050405020304" pitchFamily="18" charset="0"/>
                <a:ea typeface="微软雅黑" panose="020b0503020204020204" pitchFamily="34" charset="-122"/>
              </a:rPr>
              <a:t>    某地开辟了一块长方形荒地，新建一个环保主题公园</a:t>
            </a:r>
            <a:r>
              <a:rPr lang="en-US" altLang="zh-CN" sz="2400" b="1">
                <a:latin typeface="Times New Roman" panose="02020603050405020304" pitchFamily="18" charset="0"/>
                <a:ea typeface="微软雅黑" panose="020b0503020204020204" pitchFamily="34" charset="-122"/>
              </a:rPr>
              <a:t>.</a:t>
            </a:r>
            <a:r>
              <a:rPr lang="zh-CN" altLang="en-US" sz="2400" b="1">
                <a:latin typeface="Times New Roman" panose="02020603050405020304" pitchFamily="18" charset="0"/>
                <a:ea typeface="微软雅黑" panose="020b0503020204020204" pitchFamily="34" charset="-122"/>
              </a:rPr>
              <a:t>已知这块荒地的长是宽的</a:t>
            </a:r>
            <a:r>
              <a:rPr lang="en-US" altLang="zh-CN" sz="2400" b="1">
                <a:latin typeface="Times New Roman" panose="02020603050405020304" pitchFamily="18" charset="0"/>
                <a:ea typeface="微软雅黑" panose="020b0503020204020204" pitchFamily="34" charset="-122"/>
              </a:rPr>
              <a:t>2</a:t>
            </a:r>
            <a:r>
              <a:rPr lang="zh-CN" altLang="en-US" sz="2400" b="1">
                <a:latin typeface="Times New Roman" panose="02020603050405020304" pitchFamily="18" charset="0"/>
                <a:ea typeface="微软雅黑" panose="020b0503020204020204" pitchFamily="34" charset="-122"/>
              </a:rPr>
              <a:t>倍，它的面积为</a:t>
            </a:r>
            <a:r>
              <a:rPr lang="en-US" altLang="zh-CN" sz="2400" b="1">
                <a:latin typeface="Times New Roman" panose="02020603050405020304" pitchFamily="18" charset="0"/>
                <a:ea typeface="微软雅黑" panose="020b0503020204020204" pitchFamily="34" charset="-122"/>
              </a:rPr>
              <a:t>400 000</a:t>
            </a:r>
            <a:r>
              <a:rPr lang="zh-CN" altLang="en-US" sz="2400" b="1">
                <a:latin typeface="Times New Roman" panose="02020603050405020304" pitchFamily="18" charset="0"/>
                <a:ea typeface="微软雅黑" panose="020b0503020204020204" pitchFamily="34" charset="-122"/>
              </a:rPr>
              <a:t>平方米，如图所示</a:t>
            </a:r>
            <a:r>
              <a:rPr lang="en-US" altLang="zh-CN" sz="2400" b="1">
                <a:latin typeface="Times New Roman" panose="02020603050405020304" pitchFamily="18" charset="0"/>
                <a:ea typeface="微软雅黑" panose="020b0503020204020204" pitchFamily="34" charset="-122"/>
              </a:rPr>
              <a:t>.</a:t>
            </a:r>
            <a:endParaRPr lang="zh-CN" altLang="en-US" sz="2400" b="1">
              <a:latin typeface="Times New Roman" panose="02020603050405020304" pitchFamily="18" charset="0"/>
              <a:ea typeface="微软雅黑" panose="020b0503020204020204" pitchFamily="34" charset="-122"/>
            </a:endParaRPr>
          </a:p>
          <a:p>
            <a:pPr eaLnBrk="1" fontAlgn="auto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defRPr/>
            </a:pPr>
            <a:endParaRPr lang="zh-CN" altLang="en-US" sz="2400" b="1">
              <a:latin typeface="Times New Roman" panose="02020603050405020304" pitchFamily="18" charset="0"/>
              <a:ea typeface="微软雅黑" panose="020b0503020204020204" pitchFamily="34" charset="-122"/>
            </a:endParaRPr>
          </a:p>
        </p:txBody>
      </p:sp>
      <p:grpSp>
        <p:nvGrpSpPr>
          <p:cNvPr id="24" name="组合 23"/>
          <p:cNvGrpSpPr/>
          <p:nvPr/>
        </p:nvGrpSpPr>
        <p:grpSpPr>
          <a:xfrm>
            <a:off x="6024563" y="1196975"/>
            <a:ext cx="4149725" cy="2303463"/>
            <a:chOff x="4302125" y="3680898"/>
            <a:chExt cx="4068434" cy="2446630"/>
          </a:xfrm>
        </p:grpSpPr>
        <p:sp>
          <p:nvSpPr>
            <p:cNvPr id="25" name="Rectangle 3"/>
            <p:cNvSpPr>
              <a:spLocks noChangeArrowheads="1"/>
            </p:cNvSpPr>
            <p:nvPr/>
          </p:nvSpPr>
          <p:spPr bwMode="auto">
            <a:xfrm>
              <a:off x="4725466" y="4323328"/>
              <a:ext cx="3645093" cy="1804200"/>
            </a:xfrm>
            <a:prstGeom prst="rect">
              <a:avLst/>
            </a:prstGeom>
            <a:solidFill>
              <a:schemeClr val="accent1"/>
            </a:solidFill>
            <a:ln w="28575">
              <a:solidFill>
                <a:schemeClr val="tx1"/>
              </a:solidFill>
              <a:miter lim="800000"/>
            </a:ln>
            <a:effectLst/>
          </p:spPr>
          <p:txBody>
            <a:bodyPr wrap="none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 eaLnBrk="1" fontAlgn="auto" hangingPunct="1">
                <a:spcBef>
                  <a:spcPct val="0"/>
                </a:spcBef>
                <a:spcAft>
                  <a:spcPct val="0"/>
                </a:spcAft>
                <a:defRPr/>
              </a:pPr>
              <a:endParaRPr lang="zh-CN" altLang="en-US" sz="3200" b="1">
                <a:latin typeface="Times New Roman" panose="02020603050405020304" pitchFamily="18" charset="0"/>
                <a:ea typeface="微软雅黑" panose="020b0503020204020204" pitchFamily="34" charset="-122"/>
              </a:endParaRPr>
            </a:p>
          </p:txBody>
        </p:sp>
        <p:sp>
          <p:nvSpPr>
            <p:cNvPr id="26" name="Rectangle 4"/>
            <p:cNvSpPr>
              <a:spLocks noChangeArrowheads="1"/>
            </p:cNvSpPr>
            <p:nvPr/>
          </p:nvSpPr>
          <p:spPr bwMode="auto">
            <a:xfrm>
              <a:off x="4302125" y="5093907"/>
              <a:ext cx="382213" cy="621120"/>
            </a:xfrm>
            <a:prstGeom prst="rect">
              <a:avLst/>
            </a:prstGeom>
            <a:noFill/>
            <a:ln w="9525">
              <a:noFill/>
              <a:miter lim="800000"/>
            </a:ln>
            <a:effectLst/>
          </p:spPr>
          <p:txBody>
            <a:bodyPr wrap="none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eaLnBrk="1" fontAlgn="auto" hangingPunct="1">
                <a:spcBef>
                  <a:spcPct val="0"/>
                </a:spcBef>
                <a:spcAft>
                  <a:spcPct val="0"/>
                </a:spcAft>
                <a:defRPr/>
              </a:pPr>
              <a:r>
                <a:rPr lang="en-US" altLang="zh-CN" sz="3200" b="1" i="1">
                  <a:latin typeface="Times New Roman" panose="02020603050405020304" pitchFamily="18" charset="0"/>
                  <a:ea typeface="微软雅黑" panose="020b0503020204020204" pitchFamily="34" charset="-122"/>
                </a:rPr>
                <a:t>x</a:t>
              </a:r>
            </a:p>
          </p:txBody>
        </p:sp>
        <p:sp>
          <p:nvSpPr>
            <p:cNvPr id="27" name="Rectangle 5"/>
            <p:cNvSpPr>
              <a:spLocks noChangeArrowheads="1"/>
            </p:cNvSpPr>
            <p:nvPr/>
          </p:nvSpPr>
          <p:spPr bwMode="auto">
            <a:xfrm>
              <a:off x="6236732" y="3680898"/>
              <a:ext cx="596102" cy="621120"/>
            </a:xfrm>
            <a:prstGeom prst="rect">
              <a:avLst/>
            </a:prstGeom>
            <a:noFill/>
            <a:ln w="9525">
              <a:noFill/>
              <a:miter lim="800000"/>
            </a:ln>
            <a:effectLst/>
          </p:spPr>
          <p:txBody>
            <a:bodyPr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eaLnBrk="1" fontAlgn="auto" hangingPunct="1">
                <a:spcBef>
                  <a:spcPct val="0"/>
                </a:spcBef>
                <a:spcAft>
                  <a:spcPct val="0"/>
                </a:spcAft>
                <a:defRPr/>
              </a:pPr>
              <a:r>
                <a:rPr lang="en-US" altLang="zh-CN" sz="3200" b="1">
                  <a:latin typeface="Times New Roman" panose="02020603050405020304" pitchFamily="18" charset="0"/>
                  <a:ea typeface="微软雅黑" panose="020b0503020204020204" pitchFamily="34" charset="-122"/>
                </a:rPr>
                <a:t>2</a:t>
              </a:r>
              <a:r>
                <a:rPr lang="en-US" altLang="zh-CN" sz="3200" b="1" i="1">
                  <a:latin typeface="Times New Roman" panose="02020603050405020304" pitchFamily="18" charset="0"/>
                  <a:ea typeface="微软雅黑" panose="020b0503020204020204" pitchFamily="34" charset="-122"/>
                </a:rPr>
                <a:t>x</a:t>
              </a:r>
            </a:p>
          </p:txBody>
        </p:sp>
        <p:sp>
          <p:nvSpPr>
            <p:cNvPr id="28" name="Rectangle 6"/>
            <p:cNvSpPr>
              <a:spLocks noChangeArrowheads="1"/>
            </p:cNvSpPr>
            <p:nvPr/>
          </p:nvSpPr>
          <p:spPr bwMode="auto">
            <a:xfrm>
              <a:off x="5643742" y="5098966"/>
              <a:ext cx="181090" cy="621265"/>
            </a:xfrm>
            <a:prstGeom prst="rect">
              <a:avLst/>
            </a:prstGeom>
            <a:noFill/>
            <a:ln w="9525">
              <a:noFill/>
              <a:miter lim="800000"/>
            </a:ln>
            <a:effectLst/>
          </p:spPr>
          <p:txBody>
            <a:bodyPr wrap="none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eaLnBrk="1" fontAlgn="auto" hangingPunct="1">
                <a:spcBef>
                  <a:spcPct val="0"/>
                </a:spcBef>
                <a:spcAft>
                  <a:spcPct val="0"/>
                </a:spcAft>
                <a:defRPr/>
              </a:pPr>
              <a:endParaRPr lang="en-US" altLang="zh-CN" sz="3200" b="1">
                <a:latin typeface="Times New Roman" panose="02020603050405020304" pitchFamily="18" charset="0"/>
                <a:ea typeface="微软雅黑" panose="020b0503020204020204" pitchFamily="34" charset="-122"/>
              </a:endParaRPr>
            </a:p>
          </p:txBody>
        </p:sp>
      </p:grpSp>
      <p:sp>
        <p:nvSpPr>
          <p:cNvPr id="30" name="Text Box 14"/>
          <p:cNvSpPr txBox="1">
            <a:spLocks noChangeArrowheads="1"/>
          </p:cNvSpPr>
          <p:nvPr/>
        </p:nvSpPr>
        <p:spPr bwMode="auto">
          <a:xfrm>
            <a:off x="1549975" y="1414784"/>
            <a:ext cx="3286125" cy="523220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eaLnBrk="1" fontAlgn="auto" hangingPunct="1">
              <a:spcBef>
                <a:spcPct val="0"/>
              </a:spcBef>
              <a:spcAft>
                <a:spcPct val="0"/>
              </a:spcAft>
              <a:defRPr/>
            </a:pPr>
            <a:r>
              <a:rPr lang="zh-CN" altLang="en-US" sz="2800" b="1">
                <a:solidFill>
                  <a:srgbClr val="FF0000"/>
                </a:solidFill>
                <a:latin typeface="Times New Roman" panose="02020603050405020304" pitchFamily="18" charset="0"/>
                <a:ea typeface="微软雅黑" panose="020b0503020204020204" pitchFamily="34" charset="-122"/>
              </a:rPr>
              <a:t>问题情景</a:t>
            </a:r>
          </a:p>
        </p:txBody>
      </p:sp>
    </p:spTree>
    <p:custDataLst>
      <p:tags r:id="rId3"/>
    </p:custData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" presetClass="entr" presetSubtype="16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2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3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1" name="Rectangle 3"/>
          <p:cNvSpPr>
            <a:spLocks noChangeArrowheads="1"/>
          </p:cNvSpPr>
          <p:nvPr/>
        </p:nvSpPr>
        <p:spPr bwMode="auto">
          <a:xfrm>
            <a:off x="6311900" y="4292600"/>
            <a:ext cx="3529013" cy="1657350"/>
          </a:xfrm>
          <a:prstGeom prst="rect">
            <a:avLst/>
          </a:prstGeom>
          <a:solidFill>
            <a:schemeClr val="accent1"/>
          </a:solidFill>
          <a:ln w="28575">
            <a:solidFill>
              <a:schemeClr val="tx1"/>
            </a:solidFill>
            <a:miter lim="800000"/>
          </a:ln>
          <a:effectLst/>
        </p:spPr>
        <p:txBody>
          <a:bodyPr wrap="none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eaLnBrk="1" fontAlgn="auto" hangingPunct="1">
              <a:spcBef>
                <a:spcPct val="0"/>
              </a:spcBef>
              <a:spcAft>
                <a:spcPct val="0"/>
              </a:spcAft>
              <a:defRPr/>
            </a:pPr>
            <a:endParaRPr lang="zh-CN" altLang="en-US" sz="3200" b="1">
              <a:latin typeface="Times New Roman" panose="02020603050405020304" pitchFamily="18" charset="0"/>
              <a:ea typeface="微软雅黑" panose="020b0503020204020204" pitchFamily="34" charset="-122"/>
            </a:endParaRPr>
          </a:p>
        </p:txBody>
      </p:sp>
      <p:sp>
        <p:nvSpPr>
          <p:cNvPr id="62" name="Rectangle 4"/>
          <p:cNvSpPr>
            <a:spLocks noChangeArrowheads="1"/>
          </p:cNvSpPr>
          <p:nvPr/>
        </p:nvSpPr>
        <p:spPr bwMode="auto">
          <a:xfrm>
            <a:off x="5826125" y="5094288"/>
            <a:ext cx="389850" cy="584775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eaLnBrk="1" fontAlgn="auto" hangingPunct="1">
              <a:spcBef>
                <a:spcPct val="0"/>
              </a:spcBef>
              <a:spcAft>
                <a:spcPct val="0"/>
              </a:spcAft>
              <a:defRPr/>
            </a:pPr>
            <a:r>
              <a:rPr lang="en-US" altLang="zh-CN" sz="3200" b="1" i="1">
                <a:latin typeface="Times New Roman" panose="02020603050405020304" pitchFamily="18" charset="0"/>
                <a:ea typeface="微软雅黑" panose="020b0503020204020204" pitchFamily="34" charset="-122"/>
              </a:rPr>
              <a:t>x</a:t>
            </a:r>
          </a:p>
        </p:txBody>
      </p:sp>
      <p:sp>
        <p:nvSpPr>
          <p:cNvPr id="63" name="Rectangle 5"/>
          <p:cNvSpPr>
            <a:spLocks noChangeArrowheads="1"/>
          </p:cNvSpPr>
          <p:nvPr/>
        </p:nvSpPr>
        <p:spPr bwMode="auto">
          <a:xfrm>
            <a:off x="7761288" y="3573463"/>
            <a:ext cx="595312" cy="584775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eaLnBrk="1" fontAlgn="auto" hangingPunct="1">
              <a:spcBef>
                <a:spcPct val="0"/>
              </a:spcBef>
              <a:spcAft>
                <a:spcPct val="0"/>
              </a:spcAft>
              <a:defRPr/>
            </a:pPr>
            <a:r>
              <a:rPr lang="en-US" altLang="zh-CN" sz="3200" b="1">
                <a:latin typeface="Times New Roman" panose="02020603050405020304" pitchFamily="18" charset="0"/>
                <a:ea typeface="微软雅黑" panose="020b0503020204020204" pitchFamily="34" charset="-122"/>
              </a:rPr>
              <a:t>2</a:t>
            </a:r>
            <a:r>
              <a:rPr lang="en-US" altLang="zh-CN" sz="3200" b="1" i="1">
                <a:latin typeface="Times New Roman" panose="02020603050405020304" pitchFamily="18" charset="0"/>
                <a:ea typeface="微软雅黑" panose="020b0503020204020204" pitchFamily="34" charset="-122"/>
              </a:rPr>
              <a:t>x</a:t>
            </a:r>
          </a:p>
        </p:txBody>
      </p:sp>
      <p:sp>
        <p:nvSpPr>
          <p:cNvPr id="64" name="Rectangle 6"/>
          <p:cNvSpPr>
            <a:spLocks noChangeArrowheads="1"/>
          </p:cNvSpPr>
          <p:nvPr/>
        </p:nvSpPr>
        <p:spPr bwMode="auto">
          <a:xfrm>
            <a:off x="7175500" y="5049838"/>
            <a:ext cx="184709" cy="584911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eaLnBrk="1" fontAlgn="auto" hangingPunct="1">
              <a:spcBef>
                <a:spcPct val="0"/>
              </a:spcBef>
              <a:spcAft>
                <a:spcPct val="0"/>
              </a:spcAft>
              <a:defRPr/>
            </a:pPr>
            <a:endParaRPr lang="en-US" altLang="zh-CN" sz="3200" b="1">
              <a:latin typeface="Times New Roman" panose="02020603050405020304" pitchFamily="18" charset="0"/>
              <a:ea typeface="微软雅黑" panose="020b0503020204020204" pitchFamily="34" charset="-122"/>
            </a:endParaRPr>
          </a:p>
        </p:txBody>
      </p:sp>
      <p:sp>
        <p:nvSpPr>
          <p:cNvPr id="65" name="Rectangle 7"/>
          <p:cNvSpPr>
            <a:spLocks noChangeArrowheads="1"/>
          </p:cNvSpPr>
          <p:nvPr/>
        </p:nvSpPr>
        <p:spPr bwMode="auto">
          <a:xfrm>
            <a:off x="1881188" y="2798763"/>
            <a:ext cx="8429625" cy="1208729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eaLnBrk="1" fontAlgn="auto" hangingPunct="1">
              <a:lnSpc>
                <a:spcPct val="150000"/>
              </a:lnSpc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Font typeface="Wingdings" panose="05000000000000000000" pitchFamily="2" charset="2"/>
              <a:buNone/>
              <a:defRPr/>
            </a:pPr>
            <a:r>
              <a:rPr lang="zh-CN" altLang="en-US" sz="2400" b="1">
                <a:latin typeface="Times New Roman" panose="02020603050405020304" pitchFamily="18" charset="0"/>
                <a:ea typeface="微软雅黑" panose="020b0503020204020204" pitchFamily="34" charset="-122"/>
              </a:rPr>
              <a:t>解</a:t>
            </a:r>
            <a:r>
              <a:rPr lang="en-US" altLang="zh-CN" sz="2400" b="1">
                <a:latin typeface="Times New Roman" panose="02020603050405020304" pitchFamily="18" charset="0"/>
                <a:ea typeface="微软雅黑" panose="020b0503020204020204" pitchFamily="34" charset="-122"/>
              </a:rPr>
              <a:t>:</a:t>
            </a:r>
            <a:r>
              <a:rPr lang="zh-CN" altLang="en-US" sz="2400" b="1">
                <a:solidFill>
                  <a:srgbClr val="C00000"/>
                </a:solidFill>
                <a:latin typeface="Times New Roman" panose="02020603050405020304" pitchFamily="18" charset="0"/>
                <a:ea typeface="微软雅黑" panose="020b0503020204020204" pitchFamily="34" charset="-122"/>
              </a:rPr>
              <a:t>设公园的宽为</a:t>
            </a:r>
            <a:r>
              <a:rPr lang="zh-CN" altLang="en-US" sz="2400" b="1" i="1">
                <a:solidFill>
                  <a:srgbClr val="C00000"/>
                </a:solidFill>
                <a:latin typeface="Times New Roman" panose="02020603050405020304" pitchFamily="18" charset="0"/>
                <a:ea typeface="微软雅黑" panose="020b0503020204020204" pitchFamily="34" charset="-122"/>
              </a:rPr>
              <a:t> </a:t>
            </a:r>
            <a:r>
              <a:rPr lang="en-US" altLang="zh-CN" sz="2400" b="1" i="1">
                <a:solidFill>
                  <a:srgbClr val="C00000"/>
                </a:solidFill>
                <a:latin typeface="Times New Roman" panose="02020603050405020304" pitchFamily="18" charset="0"/>
                <a:ea typeface="微软雅黑" panose="020b0503020204020204" pitchFamily="34" charset="-122"/>
              </a:rPr>
              <a:t>x </a:t>
            </a:r>
            <a:r>
              <a:rPr lang="zh-CN" altLang="en-US" sz="2400" b="1">
                <a:solidFill>
                  <a:srgbClr val="C00000"/>
                </a:solidFill>
                <a:latin typeface="Times New Roman" panose="02020603050405020304" pitchFamily="18" charset="0"/>
                <a:ea typeface="微软雅黑" panose="020b0503020204020204" pitchFamily="34" charset="-122"/>
              </a:rPr>
              <a:t>米</a:t>
            </a:r>
            <a:r>
              <a:rPr lang="en-US" altLang="zh-CN" sz="2400" b="1">
                <a:solidFill>
                  <a:srgbClr val="C00000"/>
                </a:solidFill>
                <a:latin typeface="Times New Roman" panose="02020603050405020304" pitchFamily="18" charset="0"/>
                <a:ea typeface="微软雅黑" panose="020b0503020204020204" pitchFamily="34" charset="-122"/>
              </a:rPr>
              <a:t>,</a:t>
            </a:r>
            <a:r>
              <a:rPr lang="zh-CN" altLang="en-US" sz="2400" b="1">
                <a:solidFill>
                  <a:srgbClr val="C00000"/>
                </a:solidFill>
                <a:latin typeface="Times New Roman" panose="02020603050405020304" pitchFamily="18" charset="0"/>
                <a:ea typeface="微软雅黑" panose="020b0503020204020204" pitchFamily="34" charset="-122"/>
              </a:rPr>
              <a:t>则它的长为 </a:t>
            </a:r>
            <a:r>
              <a:rPr lang="en-US" altLang="zh-CN" sz="2400" b="1">
                <a:solidFill>
                  <a:srgbClr val="C00000"/>
                </a:solidFill>
                <a:latin typeface="Times New Roman" panose="02020603050405020304" pitchFamily="18" charset="0"/>
                <a:ea typeface="微软雅黑" panose="020b0503020204020204" pitchFamily="34" charset="-122"/>
              </a:rPr>
              <a:t>2</a:t>
            </a:r>
            <a:r>
              <a:rPr lang="en-US" altLang="zh-CN" sz="2400" b="1" i="1">
                <a:solidFill>
                  <a:srgbClr val="C00000"/>
                </a:solidFill>
                <a:latin typeface="Times New Roman" panose="02020603050405020304" pitchFamily="18" charset="0"/>
                <a:ea typeface="微软雅黑" panose="020b0503020204020204" pitchFamily="34" charset="-122"/>
              </a:rPr>
              <a:t>x</a:t>
            </a:r>
            <a:r>
              <a:rPr lang="zh-CN" altLang="en-US" sz="2400" b="1">
                <a:solidFill>
                  <a:srgbClr val="C00000"/>
                </a:solidFill>
                <a:latin typeface="Times New Roman" panose="02020603050405020304" pitchFamily="18" charset="0"/>
                <a:ea typeface="微软雅黑" panose="020b0503020204020204" pitchFamily="34" charset="-122"/>
              </a:rPr>
              <a:t>米，</a:t>
            </a:r>
            <a:endParaRPr lang="en-US" altLang="zh-CN" sz="2400" b="1">
              <a:solidFill>
                <a:srgbClr val="C00000"/>
              </a:solidFill>
              <a:latin typeface="Times New Roman" panose="02020603050405020304" pitchFamily="18" charset="0"/>
              <a:ea typeface="微软雅黑" panose="020b0503020204020204" pitchFamily="34" charset="-122"/>
            </a:endParaRPr>
          </a:p>
          <a:p>
            <a:pPr eaLnBrk="1" fontAlgn="auto" hangingPunct="1">
              <a:lnSpc>
                <a:spcPct val="150000"/>
              </a:lnSpc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Font typeface="Wingdings" panose="05000000000000000000" pitchFamily="2" charset="2"/>
              <a:buNone/>
              <a:defRPr/>
            </a:pPr>
            <a:r>
              <a:rPr lang="zh-CN" altLang="en-US" sz="2400" b="1">
                <a:solidFill>
                  <a:srgbClr val="C00000"/>
                </a:solidFill>
                <a:latin typeface="Times New Roman" panose="02020603050405020304" pitchFamily="18" charset="0"/>
                <a:ea typeface="微软雅黑" panose="020b0503020204020204" pitchFamily="34" charset="-122"/>
              </a:rPr>
              <a:t>由题意得</a:t>
            </a:r>
            <a:r>
              <a:rPr lang="en-US" altLang="zh-CN" sz="2400" b="1" i="1">
                <a:solidFill>
                  <a:srgbClr val="C00000"/>
                </a:solidFill>
                <a:latin typeface="Times New Roman" panose="02020603050405020304" pitchFamily="18" charset="0"/>
                <a:ea typeface="微软雅黑" panose="020b0503020204020204" pitchFamily="34" charset="-122"/>
              </a:rPr>
              <a:t>x</a:t>
            </a:r>
            <a:r>
              <a:rPr lang="en-US" altLang="zh-CN" sz="2400" b="1">
                <a:solidFill>
                  <a:srgbClr val="C00000"/>
                </a:solidFill>
                <a:latin typeface="Times New Roman" panose="02020603050405020304" pitchFamily="18" charset="0"/>
                <a:ea typeface="微软雅黑" panose="020b0503020204020204" pitchFamily="34" charset="-122"/>
              </a:rPr>
              <a:t>×2</a:t>
            </a:r>
            <a:r>
              <a:rPr lang="en-US" altLang="zh-CN" sz="2400" b="1" i="1">
                <a:solidFill>
                  <a:srgbClr val="C00000"/>
                </a:solidFill>
                <a:latin typeface="Times New Roman" panose="02020603050405020304" pitchFamily="18" charset="0"/>
                <a:ea typeface="微软雅黑" panose="020b0503020204020204" pitchFamily="34" charset="-122"/>
              </a:rPr>
              <a:t>x</a:t>
            </a:r>
            <a:r>
              <a:rPr lang="en-US" altLang="zh-CN" sz="2400" b="1">
                <a:solidFill>
                  <a:srgbClr val="C00000"/>
                </a:solidFill>
                <a:latin typeface="Times New Roman" panose="02020603050405020304" pitchFamily="18" charset="0"/>
                <a:ea typeface="微软雅黑" panose="020b0503020204020204" pitchFamily="34" charset="-122"/>
              </a:rPr>
              <a:t>=400000</a:t>
            </a:r>
            <a:r>
              <a:rPr lang="zh-CN" altLang="en-US" sz="2400" b="1">
                <a:solidFill>
                  <a:srgbClr val="C00000"/>
                </a:solidFill>
                <a:latin typeface="Times New Roman" panose="02020603050405020304" pitchFamily="18" charset="0"/>
                <a:ea typeface="微软雅黑" panose="020b0503020204020204" pitchFamily="34" charset="-122"/>
              </a:rPr>
              <a:t>，</a:t>
            </a:r>
            <a:endParaRPr lang="en-US" altLang="zh-CN" sz="2400" b="1">
              <a:solidFill>
                <a:srgbClr val="C00000"/>
              </a:solidFill>
              <a:latin typeface="Times New Roman" panose="02020603050405020304" pitchFamily="18" charset="0"/>
              <a:ea typeface="微软雅黑" panose="020b0503020204020204" pitchFamily="34" charset="-122"/>
            </a:endParaRPr>
          </a:p>
        </p:txBody>
      </p:sp>
      <p:sp>
        <p:nvSpPr>
          <p:cNvPr id="66" name="Rectangle 8"/>
          <p:cNvSpPr>
            <a:spLocks noChangeArrowheads="1"/>
          </p:cNvSpPr>
          <p:nvPr/>
        </p:nvSpPr>
        <p:spPr bwMode="auto">
          <a:xfrm>
            <a:off x="2316163" y="3473450"/>
            <a:ext cx="2430462" cy="11348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eaLnBrk="1" fontAlgn="auto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defRPr/>
            </a:pPr>
            <a:endParaRPr lang="en-US" altLang="zh-CN" sz="2400" b="1">
              <a:solidFill>
                <a:srgbClr val="C00000"/>
              </a:solidFill>
              <a:latin typeface="Times New Roman" panose="02020603050405020304" pitchFamily="18" charset="0"/>
              <a:ea typeface="微软雅黑" panose="020b0503020204020204" pitchFamily="34" charset="-122"/>
            </a:endParaRPr>
          </a:p>
          <a:p>
            <a:pPr eaLnBrk="1" fontAlgn="auto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defRPr/>
            </a:pPr>
            <a:r>
              <a:rPr lang="en-US" altLang="zh-CN" sz="2400" b="1">
                <a:solidFill>
                  <a:srgbClr val="C00000"/>
                </a:solidFill>
                <a:latin typeface="Times New Roman" panose="02020603050405020304" pitchFamily="18" charset="0"/>
                <a:ea typeface="微软雅黑" panose="020b0503020204020204" pitchFamily="34" charset="-122"/>
              </a:rPr>
              <a:t>2</a:t>
            </a:r>
            <a:r>
              <a:rPr lang="en-US" altLang="zh-CN" sz="2400" b="1" i="1">
                <a:solidFill>
                  <a:srgbClr val="C00000"/>
                </a:solidFill>
                <a:latin typeface="Times New Roman" panose="02020603050405020304" pitchFamily="18" charset="0"/>
                <a:ea typeface="微软雅黑" panose="020b0503020204020204" pitchFamily="34" charset="-122"/>
              </a:rPr>
              <a:t>x</a:t>
            </a:r>
            <a:r>
              <a:rPr lang="en-US" altLang="zh-CN" sz="2400" b="1" baseline="30000">
                <a:solidFill>
                  <a:srgbClr val="C00000"/>
                </a:solidFill>
                <a:latin typeface="Times New Roman" panose="02020603050405020304" pitchFamily="18" charset="0"/>
                <a:ea typeface="微软雅黑" panose="020b0503020204020204" pitchFamily="34" charset="-122"/>
              </a:rPr>
              <a:t>2</a:t>
            </a:r>
            <a:r>
              <a:rPr lang="en-US" altLang="zh-CN" sz="2400" b="1">
                <a:solidFill>
                  <a:srgbClr val="C00000"/>
                </a:solidFill>
                <a:latin typeface="Times New Roman" panose="02020603050405020304" pitchFamily="18" charset="0"/>
                <a:ea typeface="微软雅黑" panose="020b0503020204020204" pitchFamily="34" charset="-122"/>
              </a:rPr>
              <a:t>=400000</a:t>
            </a:r>
            <a:r>
              <a:rPr lang="zh-CN" altLang="en-US" sz="2400" b="1">
                <a:solidFill>
                  <a:srgbClr val="C00000"/>
                </a:solidFill>
                <a:latin typeface="Times New Roman" panose="02020603050405020304" pitchFamily="18" charset="0"/>
                <a:ea typeface="微软雅黑" panose="020b0503020204020204" pitchFamily="34" charset="-122"/>
              </a:rPr>
              <a:t>，</a:t>
            </a:r>
            <a:endParaRPr lang="en-US" altLang="zh-CN" sz="2400" b="1">
              <a:solidFill>
                <a:srgbClr val="C00000"/>
              </a:solidFill>
              <a:latin typeface="Times New Roman" panose="02020603050405020304" pitchFamily="18" charset="0"/>
              <a:ea typeface="微软雅黑" panose="020b0503020204020204" pitchFamily="34" charset="-122"/>
            </a:endParaRPr>
          </a:p>
        </p:txBody>
      </p:sp>
      <p:sp>
        <p:nvSpPr>
          <p:cNvPr id="67" name="Rectangle 9"/>
          <p:cNvSpPr>
            <a:spLocks noChangeArrowheads="1"/>
          </p:cNvSpPr>
          <p:nvPr/>
        </p:nvSpPr>
        <p:spPr bwMode="auto">
          <a:xfrm>
            <a:off x="2355850" y="4186238"/>
            <a:ext cx="2430463" cy="95408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eaLnBrk="1" fontAlgn="auto" hangingPunct="1">
              <a:spcBef>
                <a:spcPct val="0"/>
              </a:spcBef>
              <a:spcAft>
                <a:spcPct val="0"/>
              </a:spcAft>
              <a:defRPr/>
            </a:pPr>
            <a:endParaRPr lang="en-US" altLang="zh-CN" sz="2800" b="1" i="1">
              <a:solidFill>
                <a:srgbClr val="C00000"/>
              </a:solidFill>
              <a:latin typeface="Times New Roman" panose="02020603050405020304" pitchFamily="18" charset="0"/>
              <a:ea typeface="微软雅黑" panose="020b0503020204020204" pitchFamily="34" charset="-122"/>
            </a:endParaRPr>
          </a:p>
          <a:p>
            <a:pPr eaLnBrk="1" fontAlgn="auto" hangingPunct="1">
              <a:spcBef>
                <a:spcPct val="0"/>
              </a:spcBef>
              <a:spcAft>
                <a:spcPct val="0"/>
              </a:spcAft>
              <a:defRPr/>
            </a:pPr>
            <a:endParaRPr lang="en-US" altLang="zh-CN" sz="2800" b="1">
              <a:solidFill>
                <a:srgbClr val="C00000"/>
              </a:solidFill>
              <a:latin typeface="Times New Roman" panose="02020603050405020304" pitchFamily="18" charset="0"/>
              <a:ea typeface="微软雅黑" panose="020b0503020204020204" pitchFamily="34" charset="-122"/>
            </a:endParaRPr>
          </a:p>
        </p:txBody>
      </p:sp>
      <p:sp>
        <p:nvSpPr>
          <p:cNvPr id="68" name="Rectangle 10"/>
          <p:cNvSpPr>
            <a:spLocks noChangeArrowheads="1"/>
          </p:cNvSpPr>
          <p:nvPr/>
        </p:nvSpPr>
        <p:spPr bwMode="auto">
          <a:xfrm>
            <a:off x="2495550" y="4365625"/>
            <a:ext cx="2727325" cy="1076325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eaLnBrk="1" fontAlgn="auto" hangingPunct="1">
              <a:spcBef>
                <a:spcPct val="0"/>
              </a:spcBef>
              <a:spcAft>
                <a:spcPct val="0"/>
              </a:spcAft>
              <a:defRPr/>
            </a:pPr>
            <a:endParaRPr lang="en-US" altLang="zh-CN" sz="3200" b="1" i="1">
              <a:solidFill>
                <a:srgbClr val="C00000"/>
              </a:solidFill>
              <a:latin typeface="Times New Roman" panose="02020603050405020304" pitchFamily="18" charset="0"/>
              <a:ea typeface="微软雅黑" panose="020b0503020204020204" pitchFamily="34" charset="-122"/>
            </a:endParaRPr>
          </a:p>
          <a:p>
            <a:pPr eaLnBrk="1" fontAlgn="auto" hangingPunct="1">
              <a:spcBef>
                <a:spcPct val="0"/>
              </a:spcBef>
              <a:spcAft>
                <a:spcPct val="0"/>
              </a:spcAft>
              <a:defRPr/>
            </a:pPr>
            <a:r>
              <a:rPr lang="en-US" altLang="zh-CN" sz="3200" b="1" i="1">
                <a:solidFill>
                  <a:srgbClr val="C00000"/>
                </a:solidFill>
                <a:latin typeface="Times New Roman" panose="02020603050405020304" pitchFamily="18" charset="0"/>
                <a:ea typeface="微软雅黑" panose="020b0503020204020204" pitchFamily="34" charset="-122"/>
              </a:rPr>
              <a:t>x</a:t>
            </a:r>
            <a:r>
              <a:rPr lang="en-US" altLang="zh-CN" sz="3200" b="1">
                <a:solidFill>
                  <a:srgbClr val="C00000"/>
                </a:solidFill>
                <a:latin typeface="Times New Roman" panose="02020603050405020304" pitchFamily="18" charset="0"/>
                <a:ea typeface="微软雅黑" panose="020b0503020204020204" pitchFamily="34" charset="-122"/>
              </a:rPr>
              <a:t>=</a:t>
            </a:r>
          </a:p>
        </p:txBody>
      </p:sp>
      <p:graphicFrame>
        <p:nvGraphicFramePr>
          <p:cNvPr id="92" name="Object 11"/>
          <p:cNvGraphicFramePr>
            <a:graphicFrameLocks noChangeAspect="1"/>
          </p:cNvGraphicFramePr>
          <p:nvPr/>
        </p:nvGraphicFramePr>
        <p:xfrm>
          <a:off x="2927350" y="4893310"/>
          <a:ext cx="1831975" cy="614363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38" name="Equation" r:id="rId2" imgW="622300" imgH="228600" progId="Equation.DSMT4">
                  <p:embed/>
                </p:oleObj>
              </mc:Choice>
              <mc:Fallback>
                <p:oleObj name="Equation" r:id="rId2" imgW="622300" imgH="228600" progId="Equation.DSMT4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3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tretch>
                        <a:fillRect/>
                      </a:stretch>
                    </p:blipFill>
                    <p:spPr>
                      <a:xfrm>
                        <a:off x="2927350" y="4893310"/>
                        <a:ext cx="1831975" cy="614363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93" name="Object 12"/>
          <p:cNvGraphicFramePr>
            <a:graphicFrameLocks noChangeAspect="1"/>
          </p:cNvGraphicFramePr>
          <p:nvPr/>
        </p:nvGraphicFramePr>
        <p:xfrm>
          <a:off x="2566988" y="5734050"/>
          <a:ext cx="2168525" cy="600075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39" name="Equation" r:id="rId4" imgW="736600" imgH="228600" progId="Equation.DSMT4">
                  <p:embed/>
                </p:oleObj>
              </mc:Choice>
              <mc:Fallback>
                <p:oleObj name="Equation" r:id="rId4" imgW="736600" imgH="228600" progId="Equation.DSMT4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5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tretch>
                        <a:fillRect/>
                      </a:stretch>
                    </p:blipFill>
                    <p:spPr>
                      <a:xfrm>
                        <a:off x="2566988" y="5734050"/>
                        <a:ext cx="2168525" cy="600075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</p:spPr>
                  </p:pic>
                </p:oleObj>
              </mc:Fallback>
            </mc:AlternateContent>
          </a:graphicData>
        </a:graphic>
      </p:graphicFrame>
      <p:sp>
        <p:nvSpPr>
          <p:cNvPr id="94" name="Rectangle 13"/>
          <p:cNvSpPr>
            <a:spLocks noChangeArrowheads="1"/>
          </p:cNvSpPr>
          <p:nvPr/>
        </p:nvSpPr>
        <p:spPr bwMode="auto">
          <a:xfrm>
            <a:off x="4738688" y="5734050"/>
            <a:ext cx="596900" cy="584200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eaLnBrk="1" fontAlgn="auto" hangingPunct="1">
              <a:spcBef>
                <a:spcPct val="0"/>
              </a:spcBef>
              <a:spcAft>
                <a:spcPct val="0"/>
              </a:spcAft>
              <a:defRPr/>
            </a:pPr>
            <a:r>
              <a:rPr lang="zh-CN" altLang="en-US" sz="3200" b="1">
                <a:solidFill>
                  <a:schemeClr val="accent2"/>
                </a:solidFill>
                <a:latin typeface="Times New Roman" panose="02020603050405020304" pitchFamily="18" charset="0"/>
                <a:ea typeface="微软雅黑" panose="020b0503020204020204" pitchFamily="34" charset="-122"/>
              </a:rPr>
              <a:t>？</a:t>
            </a:r>
          </a:p>
        </p:txBody>
      </p:sp>
      <p:sp>
        <p:nvSpPr>
          <p:cNvPr id="95" name="Text Box 2"/>
          <p:cNvSpPr txBox="1">
            <a:spLocks noChangeArrowheads="1"/>
          </p:cNvSpPr>
          <p:nvPr/>
        </p:nvSpPr>
        <p:spPr bwMode="auto">
          <a:xfrm>
            <a:off x="1632744" y="1142102"/>
            <a:ext cx="8351838" cy="1753235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eaLnBrk="1" fontAlgn="auto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defRPr/>
            </a:pPr>
            <a:r>
              <a:rPr lang="zh-CN" altLang="en-US" sz="2400" b="1">
                <a:latin typeface="Times New Roman" panose="02020603050405020304" pitchFamily="18" charset="0"/>
                <a:ea typeface="微软雅黑" panose="020b0503020204020204" pitchFamily="34" charset="-122"/>
              </a:rPr>
              <a:t>    某地开辟了一块长方形荒地用来建一个环保主题公园</a:t>
            </a:r>
            <a:r>
              <a:rPr lang="en-US" altLang="zh-CN" sz="2400" b="1">
                <a:latin typeface="Times New Roman" panose="02020603050405020304" pitchFamily="18" charset="0"/>
                <a:ea typeface="微软雅黑" panose="020b0503020204020204" pitchFamily="34" charset="-122"/>
              </a:rPr>
              <a:t>.</a:t>
            </a:r>
            <a:r>
              <a:rPr lang="zh-CN" altLang="en-US" sz="2400" b="1">
                <a:latin typeface="Times New Roman" panose="02020603050405020304" pitchFamily="18" charset="0"/>
                <a:ea typeface="微软雅黑" panose="020b0503020204020204" pitchFamily="34" charset="-122"/>
              </a:rPr>
              <a:t>已知这块荒地的长是宽的</a:t>
            </a:r>
            <a:r>
              <a:rPr lang="en-US" altLang="zh-CN" sz="2400" b="1">
                <a:latin typeface="Times New Roman" panose="02020603050405020304" pitchFamily="18" charset="0"/>
                <a:ea typeface="微软雅黑" panose="020b0503020204020204" pitchFamily="34" charset="-122"/>
              </a:rPr>
              <a:t>2</a:t>
            </a:r>
            <a:r>
              <a:rPr lang="zh-CN" altLang="en-US" sz="2400" b="1">
                <a:latin typeface="Times New Roman" panose="02020603050405020304" pitchFamily="18" charset="0"/>
                <a:ea typeface="微软雅黑" panose="020b0503020204020204" pitchFamily="34" charset="-122"/>
              </a:rPr>
              <a:t>倍，它的面积为</a:t>
            </a:r>
            <a:r>
              <a:rPr lang="en-US" altLang="zh-CN" sz="2400" b="1">
                <a:latin typeface="Times New Roman" panose="02020603050405020304" pitchFamily="18" charset="0"/>
                <a:ea typeface="微软雅黑" panose="020b0503020204020204" pitchFamily="34" charset="-122"/>
              </a:rPr>
              <a:t>400 000</a:t>
            </a:r>
            <a:r>
              <a:rPr lang="zh-CN" altLang="en-US" sz="2400" b="1">
                <a:latin typeface="Times New Roman" panose="02020603050405020304" pitchFamily="18" charset="0"/>
                <a:ea typeface="微软雅黑" panose="020b0503020204020204" pitchFamily="34" charset="-122"/>
              </a:rPr>
              <a:t>平方米</a:t>
            </a:r>
            <a:r>
              <a:rPr lang="en-US" altLang="zh-CN" sz="2400" b="1">
                <a:latin typeface="Times New Roman" panose="02020603050405020304" pitchFamily="18" charset="0"/>
                <a:ea typeface="微软雅黑" panose="020b0503020204020204" pitchFamily="34" charset="-122"/>
              </a:rPr>
              <a:t>.</a:t>
            </a:r>
            <a:r>
              <a:rPr lang="zh-CN" altLang="en-US" sz="2400" b="1">
                <a:latin typeface="Times New Roman" panose="02020603050405020304" pitchFamily="18" charset="0"/>
                <a:ea typeface="微软雅黑" panose="020b0503020204020204" pitchFamily="34" charset="-122"/>
              </a:rPr>
              <a:t>此时公园的宽是多少</a:t>
            </a:r>
            <a:r>
              <a:rPr lang="en-US" sz="2400" b="1">
                <a:latin typeface="Times New Roman" panose="02020603050405020304" pitchFamily="18" charset="0"/>
                <a:ea typeface="微软雅黑" panose="020b0503020204020204" pitchFamily="34" charset="-122"/>
              </a:rPr>
              <a:t>?</a:t>
            </a:r>
            <a:r>
              <a:rPr lang="zh-CN" altLang="en-US" sz="2400" b="1">
                <a:latin typeface="Times New Roman" panose="02020603050405020304" pitchFamily="18" charset="0"/>
                <a:ea typeface="微软雅黑" panose="020b0503020204020204" pitchFamily="34" charset="-122"/>
              </a:rPr>
              <a:t>长是多少</a:t>
            </a:r>
            <a:r>
              <a:rPr lang="en-US" sz="2400" b="1">
                <a:latin typeface="Times New Roman" panose="02020603050405020304" pitchFamily="18" charset="0"/>
                <a:ea typeface="微软雅黑" panose="020b0503020204020204" pitchFamily="34" charset="-122"/>
              </a:rPr>
              <a:t>?</a:t>
            </a:r>
            <a:endParaRPr lang="zh-CN" altLang="en-US" sz="2400" b="1">
              <a:latin typeface="Times New Roman" panose="02020603050405020304" pitchFamily="18" charset="0"/>
              <a:ea typeface="微软雅黑" panose="020b0503020204020204" pitchFamily="34" charset="-122"/>
            </a:endParaRPr>
          </a:p>
        </p:txBody>
      </p:sp>
      <p:sp>
        <p:nvSpPr>
          <p:cNvPr id="96" name="矩形 95"/>
          <p:cNvSpPr/>
          <p:nvPr/>
        </p:nvSpPr>
        <p:spPr>
          <a:xfrm rot="10800000" flipV="1">
            <a:off x="1895981" y="5781996"/>
            <a:ext cx="3816350" cy="461665"/>
          </a:xfrm>
          <a:prstGeom prst="rect">
            <a:avLst/>
          </a:prstGeom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eaLnBrk="1" fontAlgn="auto" hangingPunct="1">
              <a:spcBef>
                <a:spcPct val="0"/>
              </a:spcBef>
              <a:spcAft>
                <a:spcPct val="0"/>
              </a:spcAft>
              <a:defRPr/>
            </a:pPr>
            <a:r>
              <a:rPr lang="zh-CN" altLang="en-US" sz="2400" b="1">
                <a:solidFill>
                  <a:srgbClr val="C00000"/>
                </a:solidFill>
                <a:latin typeface="Times New Roman" panose="02020603050405020304" pitchFamily="18" charset="0"/>
                <a:ea typeface="微软雅黑" panose="020b0503020204020204" pitchFamily="34" charset="-122"/>
              </a:rPr>
              <a:t>那么</a:t>
            </a:r>
            <a:endParaRPr lang="zh-CN" altLang="en-US" sz="2400">
              <a:latin typeface="Times New Roman" panose="02020603050405020304" pitchFamily="18" charset="0"/>
              <a:ea typeface="微软雅黑" panose="020b0503020204020204" pitchFamily="34" charset="-122"/>
            </a:endParaRPr>
          </a:p>
        </p:txBody>
      </p:sp>
      <p:sp>
        <p:nvSpPr>
          <p:cNvPr id="2" name="副标题 2"/>
          <p:cNvSpPr>
            <a:spLocks noGrp="1"/>
          </p:cNvSpPr>
          <p:nvPr userDrawn="1">
            <p:custDataLst>
              <p:tags r:id="rId6"/>
            </p:custDataLst>
          </p:nvPr>
        </p:nvSpPr>
        <p:spPr>
          <a:xfrm>
            <a:off x="1550440" y="253890"/>
            <a:ext cx="2556957" cy="493005"/>
          </a:xfrm>
        </p:spPr>
        <p:txBody>
          <a:bodyPr/>
          <a:lstStyle>
            <a:defPPr>
              <a:defRPr lang="zh-CN"/>
            </a:defPPr>
            <a:lvl1pPr marL="171450" indent="-171450" algn="l" defTabSz="685800" rtl="0" eaLnBrk="1" latinLnBrk="0" hangingPunct="1">
              <a:lnSpc>
                <a:spcPct val="90000"/>
              </a:lnSpc>
              <a:spcBef>
                <a:spcPts val="750"/>
              </a:spcBef>
              <a:buClr>
                <a:schemeClr val="accent1"/>
              </a:buClr>
              <a:buSzPct val="80000"/>
              <a:buFont typeface="Wingdings" panose="05000000000000000000" pitchFamily="2" charset="2"/>
              <a:buChar char="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5143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Clr>
                <a:schemeClr val="accent1"/>
              </a:buClr>
              <a:buSzPct val="80000"/>
              <a:buFont typeface="Wingdings" panose="05000000000000000000" pitchFamily="2" charset="2"/>
              <a:buChar char=""/>
              <a:defRPr sz="15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8572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Clr>
                <a:schemeClr val="accent1"/>
              </a:buClr>
              <a:buSzPct val="80000"/>
              <a:buFont typeface="Wingdings" panose="05000000000000000000" pitchFamily="2" charset="2"/>
              <a:buChar char=""/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2001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Clr>
                <a:schemeClr val="accent1"/>
              </a:buClr>
              <a:buSzPct val="80000"/>
              <a:buFont typeface="Wingdings" panose="05000000000000000000" pitchFamily="2" charset="2"/>
              <a:buChar char=""/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5430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Clr>
                <a:schemeClr val="accent1"/>
              </a:buClr>
              <a:buSzPct val="80000"/>
              <a:buFont typeface="Wingdings" panose="05000000000000000000" pitchFamily="2" charset="2"/>
              <a:buChar char=""/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886585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itchFamily="34" charset="0"/>
              <a:buChar char="•"/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229485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itchFamily="34" charset="0"/>
              <a:buChar char="•"/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572385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itchFamily="34" charset="0"/>
              <a:buChar char="•"/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915285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itchFamily="34" charset="0"/>
              <a:buChar char="•"/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zh-CN" altLang="en-US" sz="2800" b="1" kern="1200" baseline="0"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  <a:sym typeface="+mn-ea"/>
              </a:rPr>
              <a:t>新知探究</a:t>
            </a:r>
            <a:endParaRPr lang="zh-CN" altLang="en-US" sz="2700" b="1" kern="1200" baseline="0">
              <a:latin typeface="黑体" panose="02010609060101010101" pitchFamily="49" charset="-122"/>
              <a:ea typeface="黑体" panose="02010609060101010101" pitchFamily="49" charset="-122"/>
              <a:cs typeface="+mn-cs"/>
              <a:sym typeface="+mn-ea"/>
            </a:endParaRPr>
          </a:p>
          <a:p>
            <a:endParaRPr lang="zh-CN" altLang="en-US"/>
          </a:p>
        </p:txBody>
      </p:sp>
    </p:spTree>
    <p:custDataLst>
      <p:tags r:id="rId7"/>
    </p:custData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6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6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7" dur="500"/>
                                        <p:tgtEl>
                                          <p:spTgt spid="6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2" dur="500"/>
                                        <p:tgtEl>
                                          <p:spTgt spid="6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7" dur="500"/>
                                        <p:tgtEl>
                                          <p:spTgt spid="6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 nodeType="clickPar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2" dur="500"/>
                                        <p:tgtEl>
                                          <p:spTgt spid="6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 nodeType="clickPar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3" presetClass="entr" presetSubtype="1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7" dur="500"/>
                                        <p:tgtEl>
                                          <p:spTgt spid="9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 nodeType="clickPar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9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9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 nodeType="clickPar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3" presetClass="entr" presetSubtype="1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48" dur="500"/>
                                        <p:tgtEl>
                                          <p:spTgt spid="9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9" presetID="3" presetClass="entr" presetSubtype="10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51" dur="500"/>
                                        <p:tgtEl>
                                          <p:spTgt spid="9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2" grpId="0"/>
      <p:bldP spid="63" grpId="0"/>
      <p:bldP spid="65" grpId="0"/>
      <p:bldP spid="66" grpId="0"/>
      <p:bldP spid="67" grpId="0"/>
      <p:bldP spid="68" grpId="0"/>
      <p:bldP spid="94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9" name="TextBox 13"/>
          <p:cNvSpPr txBox="1"/>
          <p:nvPr/>
        </p:nvSpPr>
        <p:spPr>
          <a:xfrm>
            <a:off x="1543844" y="1051896"/>
            <a:ext cx="2428875" cy="647700"/>
          </a:xfrm>
          <a:prstGeom prst="rect">
            <a:avLst/>
          </a:prstGeom>
          <a:noFill/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eaLnBrk="1" fontAlgn="auto" hangingPunct="1">
              <a:spcBef>
                <a:spcPct val="0"/>
              </a:spcBef>
              <a:spcAft>
                <a:spcPct val="0"/>
              </a:spcAft>
              <a:defRPr/>
            </a:pPr>
            <a:r>
              <a:rPr lang="en-US" altLang="zh-CN" sz="3600" b="1">
                <a:latin typeface="Times New Roman" panose="02020603050405020304" pitchFamily="18" charset="0"/>
                <a:ea typeface="微软雅黑" panose="020b0503020204020204" pitchFamily="34" charset="-122"/>
              </a:rPr>
              <a:t> </a:t>
            </a:r>
            <a:r>
              <a:rPr lang="zh-CN" altLang="en-US" sz="3600" b="1">
                <a:solidFill>
                  <a:srgbClr val="FF0000"/>
                </a:solidFill>
                <a:latin typeface="Times New Roman" panose="02020603050405020304" pitchFamily="18" charset="0"/>
                <a:ea typeface="微软雅黑" panose="020b0503020204020204" pitchFamily="34" charset="-122"/>
              </a:rPr>
              <a:t>问题一</a:t>
            </a:r>
          </a:p>
        </p:txBody>
      </p:sp>
      <p:sp>
        <p:nvSpPr>
          <p:cNvPr id="9" name="Text Box 2"/>
          <p:cNvSpPr txBox="1">
            <a:spLocks noChangeArrowheads="1"/>
          </p:cNvSpPr>
          <p:nvPr/>
        </p:nvSpPr>
        <p:spPr bwMode="auto">
          <a:xfrm>
            <a:off x="1550440" y="1699596"/>
            <a:ext cx="9482137" cy="175323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3200" b="1" kern="1200">
                <a:solidFill>
                  <a:schemeClr val="tx1"/>
                </a:solidFill>
                <a:latin typeface="Times New Roman" panose="02020603050405020304" pitchFamily="18" charset="0"/>
                <a:ea typeface="楷体_GB2312" pitchFamily="49" charset="-122"/>
                <a:cs typeface="+mn-cs"/>
              </a:defRPr>
            </a:lvl1pPr>
            <a:lvl2pPr marL="457200" algn="l" defTabSz="914400" rtl="0" eaLnBrk="1" latinLnBrk="0" hangingPunct="1">
              <a:defRPr sz="3200" b="1" kern="1200">
                <a:solidFill>
                  <a:schemeClr val="tx1"/>
                </a:solidFill>
                <a:latin typeface="Times New Roman" panose="02020603050405020304" pitchFamily="18" charset="0"/>
                <a:ea typeface="楷体_GB2312" pitchFamily="49" charset="-122"/>
                <a:cs typeface="+mn-cs"/>
              </a:defRPr>
            </a:lvl2pPr>
            <a:lvl3pPr marL="914400" algn="l" defTabSz="914400" rtl="0" eaLnBrk="1" latinLnBrk="0" hangingPunct="1">
              <a:defRPr sz="3200" b="1" kern="1200">
                <a:solidFill>
                  <a:schemeClr val="tx1"/>
                </a:solidFill>
                <a:latin typeface="Times New Roman" panose="02020603050405020304" pitchFamily="18" charset="0"/>
                <a:ea typeface="楷体_GB2312" pitchFamily="49" charset="-122"/>
                <a:cs typeface="+mn-cs"/>
              </a:defRPr>
            </a:lvl3pPr>
            <a:lvl4pPr marL="1371600" algn="l" defTabSz="914400" rtl="0" eaLnBrk="1" latinLnBrk="0" hangingPunct="1">
              <a:defRPr sz="3200" b="1" kern="1200">
                <a:solidFill>
                  <a:schemeClr val="tx1"/>
                </a:solidFill>
                <a:latin typeface="Times New Roman" panose="02020603050405020304" pitchFamily="18" charset="0"/>
                <a:ea typeface="楷体_GB2312" pitchFamily="49" charset="-122"/>
                <a:cs typeface="+mn-cs"/>
              </a:defRPr>
            </a:lvl4pPr>
            <a:lvl5pPr marL="1828800" algn="l" defTabSz="914400" rtl="0" eaLnBrk="1" latinLnBrk="0" hangingPunct="1">
              <a:defRPr sz="3200" b="1" kern="1200">
                <a:solidFill>
                  <a:schemeClr val="tx1"/>
                </a:solidFill>
                <a:latin typeface="Times New Roman" panose="02020603050405020304" pitchFamily="18" charset="0"/>
                <a:ea typeface="楷体_GB2312" pitchFamily="49" charset="-122"/>
                <a:cs typeface="+mn-cs"/>
              </a:defRPr>
            </a:lvl5pPr>
            <a:lvl6pPr marL="22860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sz="3200" b="1" kern="1200">
                <a:solidFill>
                  <a:schemeClr val="tx1"/>
                </a:solidFill>
                <a:latin typeface="Times New Roman" panose="02020603050405020304" pitchFamily="18" charset="0"/>
                <a:ea typeface="楷体_GB2312" pitchFamily="49" charset="-122"/>
                <a:cs typeface="+mn-cs"/>
              </a:defRPr>
            </a:lvl6pPr>
            <a:lvl7pPr marL="27432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sz="3200" b="1" kern="1200">
                <a:solidFill>
                  <a:schemeClr val="tx1"/>
                </a:solidFill>
                <a:latin typeface="Times New Roman" panose="02020603050405020304" pitchFamily="18" charset="0"/>
                <a:ea typeface="楷体_GB2312" pitchFamily="49" charset="-122"/>
                <a:cs typeface="+mn-cs"/>
              </a:defRPr>
            </a:lvl7pPr>
            <a:lvl8pPr marL="32004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sz="3200" b="1" kern="1200">
                <a:solidFill>
                  <a:schemeClr val="tx1"/>
                </a:solidFill>
                <a:latin typeface="Times New Roman" panose="02020603050405020304" pitchFamily="18" charset="0"/>
                <a:ea typeface="楷体_GB2312" pitchFamily="49" charset="-122"/>
                <a:cs typeface="+mn-cs"/>
              </a:defRPr>
            </a:lvl8pPr>
            <a:lvl9pPr marL="36576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sz="3200" b="1" kern="1200">
                <a:solidFill>
                  <a:schemeClr val="tx1"/>
                </a:solidFill>
                <a:latin typeface="Times New Roman" panose="02020603050405020304" pitchFamily="18" charset="0"/>
                <a:ea typeface="楷体_GB2312" pitchFamily="49" charset="-122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zh-CN" sz="2400">
                <a:ea typeface="微软雅黑" panose="020b0503020204020204" pitchFamily="34" charset="-122"/>
              </a:rPr>
              <a:t>        </a:t>
            </a:r>
            <a:r>
              <a:rPr lang="zh-CN" altLang="en-US" sz="2400">
                <a:ea typeface="微软雅黑" panose="020b0503020204020204" pitchFamily="34" charset="-122"/>
              </a:rPr>
              <a:t>某地开辟了一块长方形荒地，新建一个以环保为主题的公园.已知这块荒地的长是宽的</a:t>
            </a:r>
            <a:r>
              <a:rPr lang="zh-CN" altLang="zh-CN" sz="2400">
                <a:ea typeface="微软雅黑" panose="020b0503020204020204" pitchFamily="34" charset="-122"/>
              </a:rPr>
              <a:t>2</a:t>
            </a:r>
            <a:r>
              <a:rPr lang="zh-CN" altLang="en-US" sz="2400">
                <a:ea typeface="微软雅黑" panose="020b0503020204020204" pitchFamily="34" charset="-122"/>
              </a:rPr>
              <a:t>倍，它的面积为</a:t>
            </a:r>
            <a:r>
              <a:rPr lang="zh-CN" altLang="zh-CN" sz="2400">
                <a:ea typeface="微软雅黑" panose="020b0503020204020204" pitchFamily="34" charset="-122"/>
              </a:rPr>
              <a:t>400000</a:t>
            </a:r>
            <a:r>
              <a:rPr lang="zh-CN" altLang="en-US" sz="2400">
                <a:ea typeface="微软雅黑" panose="020b0503020204020204" pitchFamily="34" charset="-122"/>
              </a:rPr>
              <a:t>米</a:t>
            </a:r>
            <a:r>
              <a:rPr lang="zh-CN" altLang="zh-CN" sz="2400" baseline="30000">
                <a:ea typeface="微软雅黑" panose="020b0503020204020204" pitchFamily="34" charset="-122"/>
              </a:rPr>
              <a:t>2</a:t>
            </a:r>
            <a:r>
              <a:rPr lang="zh-CN" altLang="en-US" sz="2400">
                <a:ea typeface="微软雅黑" panose="020b0503020204020204" pitchFamily="34" charset="-122"/>
              </a:rPr>
              <a:t>.</a:t>
            </a:r>
          </a:p>
          <a:p>
            <a:pPr>
              <a:lnSpc>
                <a:spcPct val="150000"/>
              </a:lnSpc>
            </a:pPr>
            <a:r>
              <a:rPr lang="zh-CN" altLang="zh-CN" sz="2400">
                <a:ea typeface="微软雅黑" panose="020b0503020204020204" pitchFamily="34" charset="-122"/>
              </a:rPr>
              <a:t>(1)</a:t>
            </a:r>
            <a:r>
              <a:rPr lang="zh-CN" altLang="en-US" sz="2400">
                <a:ea typeface="微软雅黑" panose="020b0503020204020204" pitchFamily="34" charset="-122"/>
              </a:rPr>
              <a:t>公园的宽大约是多少？它有</a:t>
            </a:r>
            <a:r>
              <a:rPr lang="zh-CN" altLang="zh-CN" sz="2400">
                <a:ea typeface="微软雅黑" panose="020b0503020204020204" pitchFamily="34" charset="-122"/>
              </a:rPr>
              <a:t>1 000</a:t>
            </a:r>
            <a:r>
              <a:rPr lang="zh-CN" altLang="en-US" sz="2400">
                <a:ea typeface="微软雅黑" panose="020b0503020204020204" pitchFamily="34" charset="-122"/>
              </a:rPr>
              <a:t>米吗？</a:t>
            </a:r>
          </a:p>
        </p:txBody>
      </p:sp>
      <p:sp>
        <p:nvSpPr>
          <p:cNvPr id="10" name="Rectangle 4"/>
          <p:cNvSpPr>
            <a:spLocks noChangeArrowheads="1"/>
          </p:cNvSpPr>
          <p:nvPr/>
        </p:nvSpPr>
        <p:spPr bwMode="auto">
          <a:xfrm>
            <a:off x="6998451" y="4183223"/>
            <a:ext cx="3644900" cy="1804988"/>
          </a:xfrm>
          <a:prstGeom prst="rect">
            <a:avLst/>
          </a:prstGeom>
          <a:solidFill>
            <a:schemeClr val="accent1"/>
          </a:solidFill>
          <a:ln w="28575">
            <a:solidFill>
              <a:schemeClr val="tx1"/>
            </a:solidFill>
            <a:miter lim="800000"/>
          </a:ln>
        </p:spPr>
        <p:txBody>
          <a:bodyPr wrap="none" anchor="ctr"/>
          <a:lstStyle>
            <a:defPPr>
              <a:defRPr lang="zh-CN"/>
            </a:defPPr>
            <a:lvl1pPr marL="0" algn="l" defTabSz="914400" rtl="0" eaLnBrk="1" latinLnBrk="0" hangingPunct="1">
              <a:defRPr sz="3200" b="1" kern="1200">
                <a:solidFill>
                  <a:schemeClr val="tx1"/>
                </a:solidFill>
                <a:latin typeface="Times New Roman" panose="02020603050405020304" pitchFamily="18" charset="0"/>
                <a:ea typeface="楷体_GB2312" pitchFamily="49" charset="-122"/>
                <a:cs typeface="+mn-cs"/>
              </a:defRPr>
            </a:lvl1pPr>
            <a:lvl2pPr marL="457200" algn="l" defTabSz="914400" rtl="0" eaLnBrk="1" latinLnBrk="0" hangingPunct="1">
              <a:defRPr sz="3200" b="1" kern="1200">
                <a:solidFill>
                  <a:schemeClr val="tx1"/>
                </a:solidFill>
                <a:latin typeface="Times New Roman" panose="02020603050405020304" pitchFamily="18" charset="0"/>
                <a:ea typeface="楷体_GB2312" pitchFamily="49" charset="-122"/>
                <a:cs typeface="+mn-cs"/>
              </a:defRPr>
            </a:lvl2pPr>
            <a:lvl3pPr marL="914400" algn="l" defTabSz="914400" rtl="0" eaLnBrk="1" latinLnBrk="0" hangingPunct="1">
              <a:defRPr sz="3200" b="1" kern="1200">
                <a:solidFill>
                  <a:schemeClr val="tx1"/>
                </a:solidFill>
                <a:latin typeface="Times New Roman" panose="02020603050405020304" pitchFamily="18" charset="0"/>
                <a:ea typeface="楷体_GB2312" pitchFamily="49" charset="-122"/>
                <a:cs typeface="+mn-cs"/>
              </a:defRPr>
            </a:lvl3pPr>
            <a:lvl4pPr marL="1371600" algn="l" defTabSz="914400" rtl="0" eaLnBrk="1" latinLnBrk="0" hangingPunct="1">
              <a:defRPr sz="3200" b="1" kern="1200">
                <a:solidFill>
                  <a:schemeClr val="tx1"/>
                </a:solidFill>
                <a:latin typeface="Times New Roman" panose="02020603050405020304" pitchFamily="18" charset="0"/>
                <a:ea typeface="楷体_GB2312" pitchFamily="49" charset="-122"/>
                <a:cs typeface="+mn-cs"/>
              </a:defRPr>
            </a:lvl4pPr>
            <a:lvl5pPr marL="1828800" algn="l" defTabSz="914400" rtl="0" eaLnBrk="1" latinLnBrk="0" hangingPunct="1">
              <a:defRPr sz="3200" b="1" kern="1200">
                <a:solidFill>
                  <a:schemeClr val="tx1"/>
                </a:solidFill>
                <a:latin typeface="Times New Roman" panose="02020603050405020304" pitchFamily="18" charset="0"/>
                <a:ea typeface="楷体_GB2312" pitchFamily="49" charset="-122"/>
                <a:cs typeface="+mn-cs"/>
              </a:defRPr>
            </a:lvl5pPr>
            <a:lvl6pPr marL="22860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sz="3200" b="1" kern="1200">
                <a:solidFill>
                  <a:schemeClr val="tx1"/>
                </a:solidFill>
                <a:latin typeface="Times New Roman" panose="02020603050405020304" pitchFamily="18" charset="0"/>
                <a:ea typeface="楷体_GB2312" pitchFamily="49" charset="-122"/>
                <a:cs typeface="+mn-cs"/>
              </a:defRPr>
            </a:lvl6pPr>
            <a:lvl7pPr marL="27432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sz="3200" b="1" kern="1200">
                <a:solidFill>
                  <a:schemeClr val="tx1"/>
                </a:solidFill>
                <a:latin typeface="Times New Roman" panose="02020603050405020304" pitchFamily="18" charset="0"/>
                <a:ea typeface="楷体_GB2312" pitchFamily="49" charset="-122"/>
                <a:cs typeface="+mn-cs"/>
              </a:defRPr>
            </a:lvl7pPr>
            <a:lvl8pPr marL="32004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sz="3200" b="1" kern="1200">
                <a:solidFill>
                  <a:schemeClr val="tx1"/>
                </a:solidFill>
                <a:latin typeface="Times New Roman" panose="02020603050405020304" pitchFamily="18" charset="0"/>
                <a:ea typeface="楷体_GB2312" pitchFamily="49" charset="-122"/>
                <a:cs typeface="+mn-cs"/>
              </a:defRPr>
            </a:lvl8pPr>
            <a:lvl9pPr marL="36576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sz="3200" b="1" kern="1200">
                <a:solidFill>
                  <a:schemeClr val="tx1"/>
                </a:solidFill>
                <a:latin typeface="Times New Roman" panose="02020603050405020304" pitchFamily="18" charset="0"/>
                <a:ea typeface="楷体_GB2312" pitchFamily="49" charset="-122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endParaRPr lang="zh-CN" altLang="zh-CN" sz="2400">
              <a:ea typeface="微软雅黑" panose="020b0503020204020204" pitchFamily="34" charset="-122"/>
            </a:endParaRPr>
          </a:p>
        </p:txBody>
      </p:sp>
      <p:sp>
        <p:nvSpPr>
          <p:cNvPr id="11" name="Rectangle 5"/>
          <p:cNvSpPr>
            <a:spLocks noChangeArrowheads="1"/>
          </p:cNvSpPr>
          <p:nvPr/>
        </p:nvSpPr>
        <p:spPr bwMode="auto">
          <a:xfrm>
            <a:off x="5874501" y="4772187"/>
            <a:ext cx="800219" cy="57996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3200" b="1" kern="1200">
                <a:solidFill>
                  <a:schemeClr val="tx1"/>
                </a:solidFill>
                <a:latin typeface="Times New Roman" panose="02020603050405020304" pitchFamily="18" charset="0"/>
                <a:ea typeface="楷体_GB2312" pitchFamily="49" charset="-122"/>
                <a:cs typeface="+mn-cs"/>
              </a:defRPr>
            </a:lvl1pPr>
            <a:lvl2pPr marL="457200" algn="l" defTabSz="914400" rtl="0" eaLnBrk="1" latinLnBrk="0" hangingPunct="1">
              <a:defRPr sz="3200" b="1" kern="1200">
                <a:solidFill>
                  <a:schemeClr val="tx1"/>
                </a:solidFill>
                <a:latin typeface="Times New Roman" panose="02020603050405020304" pitchFamily="18" charset="0"/>
                <a:ea typeface="楷体_GB2312" pitchFamily="49" charset="-122"/>
                <a:cs typeface="+mn-cs"/>
              </a:defRPr>
            </a:lvl2pPr>
            <a:lvl3pPr marL="914400" algn="l" defTabSz="914400" rtl="0" eaLnBrk="1" latinLnBrk="0" hangingPunct="1">
              <a:defRPr sz="3200" b="1" kern="1200">
                <a:solidFill>
                  <a:schemeClr val="tx1"/>
                </a:solidFill>
                <a:latin typeface="Times New Roman" panose="02020603050405020304" pitchFamily="18" charset="0"/>
                <a:ea typeface="楷体_GB2312" pitchFamily="49" charset="-122"/>
                <a:cs typeface="+mn-cs"/>
              </a:defRPr>
            </a:lvl3pPr>
            <a:lvl4pPr marL="1371600" algn="l" defTabSz="914400" rtl="0" eaLnBrk="1" latinLnBrk="0" hangingPunct="1">
              <a:defRPr sz="3200" b="1" kern="1200">
                <a:solidFill>
                  <a:schemeClr val="tx1"/>
                </a:solidFill>
                <a:latin typeface="Times New Roman" panose="02020603050405020304" pitchFamily="18" charset="0"/>
                <a:ea typeface="楷体_GB2312" pitchFamily="49" charset="-122"/>
                <a:cs typeface="+mn-cs"/>
              </a:defRPr>
            </a:lvl4pPr>
            <a:lvl5pPr marL="1828800" algn="l" defTabSz="914400" rtl="0" eaLnBrk="1" latinLnBrk="0" hangingPunct="1">
              <a:defRPr sz="3200" b="1" kern="1200">
                <a:solidFill>
                  <a:schemeClr val="tx1"/>
                </a:solidFill>
                <a:latin typeface="Times New Roman" panose="02020603050405020304" pitchFamily="18" charset="0"/>
                <a:ea typeface="楷体_GB2312" pitchFamily="49" charset="-122"/>
                <a:cs typeface="+mn-cs"/>
              </a:defRPr>
            </a:lvl5pPr>
            <a:lvl6pPr marL="22860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sz="3200" b="1" kern="1200">
                <a:solidFill>
                  <a:schemeClr val="tx1"/>
                </a:solidFill>
                <a:latin typeface="Times New Roman" panose="02020603050405020304" pitchFamily="18" charset="0"/>
                <a:ea typeface="楷体_GB2312" pitchFamily="49" charset="-122"/>
                <a:cs typeface="+mn-cs"/>
              </a:defRPr>
            </a:lvl6pPr>
            <a:lvl7pPr marL="27432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sz="3200" b="1" kern="1200">
                <a:solidFill>
                  <a:schemeClr val="tx1"/>
                </a:solidFill>
                <a:latin typeface="Times New Roman" panose="02020603050405020304" pitchFamily="18" charset="0"/>
                <a:ea typeface="楷体_GB2312" pitchFamily="49" charset="-122"/>
                <a:cs typeface="+mn-cs"/>
              </a:defRPr>
            </a:lvl7pPr>
            <a:lvl8pPr marL="32004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sz="3200" b="1" kern="1200">
                <a:solidFill>
                  <a:schemeClr val="tx1"/>
                </a:solidFill>
                <a:latin typeface="Times New Roman" panose="02020603050405020304" pitchFamily="18" charset="0"/>
                <a:ea typeface="楷体_GB2312" pitchFamily="49" charset="-122"/>
                <a:cs typeface="+mn-cs"/>
              </a:defRPr>
            </a:lvl8pPr>
            <a:lvl9pPr marL="36576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sz="3200" b="1" kern="1200">
                <a:solidFill>
                  <a:schemeClr val="tx1"/>
                </a:solidFill>
                <a:latin typeface="Times New Roman" panose="02020603050405020304" pitchFamily="18" charset="0"/>
                <a:ea typeface="楷体_GB2312" pitchFamily="49" charset="-122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zh-CN" sz="2400">
                <a:ea typeface="微软雅黑" panose="020b0503020204020204" pitchFamily="34" charset="-122"/>
              </a:rPr>
              <a:t>1000</a:t>
            </a:r>
          </a:p>
        </p:txBody>
      </p:sp>
      <p:sp>
        <p:nvSpPr>
          <p:cNvPr id="13" name="Rectangle 6"/>
          <p:cNvSpPr>
            <a:spLocks noChangeArrowheads="1"/>
          </p:cNvSpPr>
          <p:nvPr/>
        </p:nvSpPr>
        <p:spPr bwMode="auto">
          <a:xfrm>
            <a:off x="8349413" y="3552987"/>
            <a:ext cx="800219" cy="57996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3200" b="1" kern="1200">
                <a:solidFill>
                  <a:schemeClr val="tx1"/>
                </a:solidFill>
                <a:latin typeface="Times New Roman" panose="02020603050405020304" pitchFamily="18" charset="0"/>
                <a:ea typeface="楷体_GB2312" pitchFamily="49" charset="-122"/>
                <a:cs typeface="+mn-cs"/>
              </a:defRPr>
            </a:lvl1pPr>
            <a:lvl2pPr marL="457200" algn="l" defTabSz="914400" rtl="0" eaLnBrk="1" latinLnBrk="0" hangingPunct="1">
              <a:defRPr sz="3200" b="1" kern="1200">
                <a:solidFill>
                  <a:schemeClr val="tx1"/>
                </a:solidFill>
                <a:latin typeface="Times New Roman" panose="02020603050405020304" pitchFamily="18" charset="0"/>
                <a:ea typeface="楷体_GB2312" pitchFamily="49" charset="-122"/>
                <a:cs typeface="+mn-cs"/>
              </a:defRPr>
            </a:lvl2pPr>
            <a:lvl3pPr marL="914400" algn="l" defTabSz="914400" rtl="0" eaLnBrk="1" latinLnBrk="0" hangingPunct="1">
              <a:defRPr sz="3200" b="1" kern="1200">
                <a:solidFill>
                  <a:schemeClr val="tx1"/>
                </a:solidFill>
                <a:latin typeface="Times New Roman" panose="02020603050405020304" pitchFamily="18" charset="0"/>
                <a:ea typeface="楷体_GB2312" pitchFamily="49" charset="-122"/>
                <a:cs typeface="+mn-cs"/>
              </a:defRPr>
            </a:lvl3pPr>
            <a:lvl4pPr marL="1371600" algn="l" defTabSz="914400" rtl="0" eaLnBrk="1" latinLnBrk="0" hangingPunct="1">
              <a:defRPr sz="3200" b="1" kern="1200">
                <a:solidFill>
                  <a:schemeClr val="tx1"/>
                </a:solidFill>
                <a:latin typeface="Times New Roman" panose="02020603050405020304" pitchFamily="18" charset="0"/>
                <a:ea typeface="楷体_GB2312" pitchFamily="49" charset="-122"/>
                <a:cs typeface="+mn-cs"/>
              </a:defRPr>
            </a:lvl4pPr>
            <a:lvl5pPr marL="1828800" algn="l" defTabSz="914400" rtl="0" eaLnBrk="1" latinLnBrk="0" hangingPunct="1">
              <a:defRPr sz="3200" b="1" kern="1200">
                <a:solidFill>
                  <a:schemeClr val="tx1"/>
                </a:solidFill>
                <a:latin typeface="Times New Roman" panose="02020603050405020304" pitchFamily="18" charset="0"/>
                <a:ea typeface="楷体_GB2312" pitchFamily="49" charset="-122"/>
                <a:cs typeface="+mn-cs"/>
              </a:defRPr>
            </a:lvl5pPr>
            <a:lvl6pPr marL="22860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sz="3200" b="1" kern="1200">
                <a:solidFill>
                  <a:schemeClr val="tx1"/>
                </a:solidFill>
                <a:latin typeface="Times New Roman" panose="02020603050405020304" pitchFamily="18" charset="0"/>
                <a:ea typeface="楷体_GB2312" pitchFamily="49" charset="-122"/>
                <a:cs typeface="+mn-cs"/>
              </a:defRPr>
            </a:lvl6pPr>
            <a:lvl7pPr marL="27432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sz="3200" b="1" kern="1200">
                <a:solidFill>
                  <a:schemeClr val="tx1"/>
                </a:solidFill>
                <a:latin typeface="Times New Roman" panose="02020603050405020304" pitchFamily="18" charset="0"/>
                <a:ea typeface="楷体_GB2312" pitchFamily="49" charset="-122"/>
                <a:cs typeface="+mn-cs"/>
              </a:defRPr>
            </a:lvl7pPr>
            <a:lvl8pPr marL="32004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sz="3200" b="1" kern="1200">
                <a:solidFill>
                  <a:schemeClr val="tx1"/>
                </a:solidFill>
                <a:latin typeface="Times New Roman" panose="02020603050405020304" pitchFamily="18" charset="0"/>
                <a:ea typeface="楷体_GB2312" pitchFamily="49" charset="-122"/>
                <a:cs typeface="+mn-cs"/>
              </a:defRPr>
            </a:lvl8pPr>
            <a:lvl9pPr marL="36576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sz="3200" b="1" kern="1200">
                <a:solidFill>
                  <a:schemeClr val="tx1"/>
                </a:solidFill>
                <a:latin typeface="Times New Roman" panose="02020603050405020304" pitchFamily="18" charset="0"/>
                <a:ea typeface="楷体_GB2312" pitchFamily="49" charset="-122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zh-CN" sz="2400">
                <a:ea typeface="微软雅黑" panose="020b0503020204020204" pitchFamily="34" charset="-122"/>
              </a:rPr>
              <a:t>2000</a:t>
            </a:r>
          </a:p>
        </p:txBody>
      </p:sp>
      <p:sp>
        <p:nvSpPr>
          <p:cNvPr id="14" name="Rectangle 7"/>
          <p:cNvSpPr>
            <a:spLocks noChangeArrowheads="1"/>
          </p:cNvSpPr>
          <p:nvPr/>
        </p:nvSpPr>
        <p:spPr bwMode="auto">
          <a:xfrm>
            <a:off x="7898563" y="4813462"/>
            <a:ext cx="184709" cy="61040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3200" b="1" kern="1200">
                <a:solidFill>
                  <a:schemeClr val="tx1"/>
                </a:solidFill>
                <a:latin typeface="Times New Roman" panose="02020603050405020304" pitchFamily="18" charset="0"/>
                <a:ea typeface="楷体_GB2312" pitchFamily="49" charset="-122"/>
                <a:cs typeface="+mn-cs"/>
              </a:defRPr>
            </a:lvl1pPr>
            <a:lvl2pPr marL="457200" algn="l" defTabSz="914400" rtl="0" eaLnBrk="1" latinLnBrk="0" hangingPunct="1">
              <a:defRPr sz="3200" b="1" kern="1200">
                <a:solidFill>
                  <a:schemeClr val="tx1"/>
                </a:solidFill>
                <a:latin typeface="Times New Roman" panose="02020603050405020304" pitchFamily="18" charset="0"/>
                <a:ea typeface="楷体_GB2312" pitchFamily="49" charset="-122"/>
                <a:cs typeface="+mn-cs"/>
              </a:defRPr>
            </a:lvl2pPr>
            <a:lvl3pPr marL="914400" algn="l" defTabSz="914400" rtl="0" eaLnBrk="1" latinLnBrk="0" hangingPunct="1">
              <a:defRPr sz="3200" b="1" kern="1200">
                <a:solidFill>
                  <a:schemeClr val="tx1"/>
                </a:solidFill>
                <a:latin typeface="Times New Roman" panose="02020603050405020304" pitchFamily="18" charset="0"/>
                <a:ea typeface="楷体_GB2312" pitchFamily="49" charset="-122"/>
                <a:cs typeface="+mn-cs"/>
              </a:defRPr>
            </a:lvl3pPr>
            <a:lvl4pPr marL="1371600" algn="l" defTabSz="914400" rtl="0" eaLnBrk="1" latinLnBrk="0" hangingPunct="1">
              <a:defRPr sz="3200" b="1" kern="1200">
                <a:solidFill>
                  <a:schemeClr val="tx1"/>
                </a:solidFill>
                <a:latin typeface="Times New Roman" panose="02020603050405020304" pitchFamily="18" charset="0"/>
                <a:ea typeface="楷体_GB2312" pitchFamily="49" charset="-122"/>
                <a:cs typeface="+mn-cs"/>
              </a:defRPr>
            </a:lvl4pPr>
            <a:lvl5pPr marL="1828800" algn="l" defTabSz="914400" rtl="0" eaLnBrk="1" latinLnBrk="0" hangingPunct="1">
              <a:defRPr sz="3200" b="1" kern="1200">
                <a:solidFill>
                  <a:schemeClr val="tx1"/>
                </a:solidFill>
                <a:latin typeface="Times New Roman" panose="02020603050405020304" pitchFamily="18" charset="0"/>
                <a:ea typeface="楷体_GB2312" pitchFamily="49" charset="-122"/>
                <a:cs typeface="+mn-cs"/>
              </a:defRPr>
            </a:lvl5pPr>
            <a:lvl6pPr marL="22860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sz="3200" b="1" kern="1200">
                <a:solidFill>
                  <a:schemeClr val="tx1"/>
                </a:solidFill>
                <a:latin typeface="Times New Roman" panose="02020603050405020304" pitchFamily="18" charset="0"/>
                <a:ea typeface="楷体_GB2312" pitchFamily="49" charset="-122"/>
                <a:cs typeface="+mn-cs"/>
              </a:defRPr>
            </a:lvl6pPr>
            <a:lvl7pPr marL="27432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sz="3200" b="1" kern="1200">
                <a:solidFill>
                  <a:schemeClr val="tx1"/>
                </a:solidFill>
                <a:latin typeface="Times New Roman" panose="02020603050405020304" pitchFamily="18" charset="0"/>
                <a:ea typeface="楷体_GB2312" pitchFamily="49" charset="-122"/>
                <a:cs typeface="+mn-cs"/>
              </a:defRPr>
            </a:lvl7pPr>
            <a:lvl8pPr marL="32004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sz="3200" b="1" kern="1200">
                <a:solidFill>
                  <a:schemeClr val="tx1"/>
                </a:solidFill>
                <a:latin typeface="Times New Roman" panose="02020603050405020304" pitchFamily="18" charset="0"/>
                <a:ea typeface="楷体_GB2312" pitchFamily="49" charset="-122"/>
                <a:cs typeface="+mn-cs"/>
              </a:defRPr>
            </a:lvl8pPr>
            <a:lvl9pPr marL="36576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sz="3200" b="1" kern="1200">
                <a:solidFill>
                  <a:schemeClr val="tx1"/>
                </a:solidFill>
                <a:latin typeface="Times New Roman" panose="02020603050405020304" pitchFamily="18" charset="0"/>
                <a:ea typeface="楷体_GB2312" pitchFamily="49" charset="-122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endParaRPr lang="zh-CN" altLang="zh-CN" sz="2400">
              <a:ea typeface="微软雅黑" panose="020b0503020204020204" pitchFamily="34" charset="-122"/>
            </a:endParaRPr>
          </a:p>
        </p:txBody>
      </p:sp>
      <p:sp>
        <p:nvSpPr>
          <p:cNvPr id="15" name="Rectangle 8"/>
          <p:cNvSpPr>
            <a:spLocks noChangeArrowheads="1"/>
          </p:cNvSpPr>
          <p:nvPr/>
        </p:nvSpPr>
        <p:spPr bwMode="auto">
          <a:xfrm>
            <a:off x="2099908" y="3552987"/>
            <a:ext cx="2901756" cy="58086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3200" b="1" kern="1200">
                <a:solidFill>
                  <a:schemeClr val="tx1"/>
                </a:solidFill>
                <a:latin typeface="Times New Roman" panose="02020603050405020304" pitchFamily="18" charset="0"/>
                <a:ea typeface="楷体_GB2312" pitchFamily="49" charset="-122"/>
                <a:cs typeface="+mn-cs"/>
              </a:defRPr>
            </a:lvl1pPr>
            <a:lvl2pPr marL="457200" algn="l" defTabSz="914400" rtl="0" eaLnBrk="1" latinLnBrk="0" hangingPunct="1">
              <a:defRPr sz="3200" b="1" kern="1200">
                <a:solidFill>
                  <a:schemeClr val="tx1"/>
                </a:solidFill>
                <a:latin typeface="Times New Roman" panose="02020603050405020304" pitchFamily="18" charset="0"/>
                <a:ea typeface="楷体_GB2312" pitchFamily="49" charset="-122"/>
                <a:cs typeface="+mn-cs"/>
              </a:defRPr>
            </a:lvl2pPr>
            <a:lvl3pPr marL="914400" algn="l" defTabSz="914400" rtl="0" eaLnBrk="1" latinLnBrk="0" hangingPunct="1">
              <a:defRPr sz="3200" b="1" kern="1200">
                <a:solidFill>
                  <a:schemeClr val="tx1"/>
                </a:solidFill>
                <a:latin typeface="Times New Roman" panose="02020603050405020304" pitchFamily="18" charset="0"/>
                <a:ea typeface="楷体_GB2312" pitchFamily="49" charset="-122"/>
                <a:cs typeface="+mn-cs"/>
              </a:defRPr>
            </a:lvl3pPr>
            <a:lvl4pPr marL="1371600" algn="l" defTabSz="914400" rtl="0" eaLnBrk="1" latinLnBrk="0" hangingPunct="1">
              <a:defRPr sz="3200" b="1" kern="1200">
                <a:solidFill>
                  <a:schemeClr val="tx1"/>
                </a:solidFill>
                <a:latin typeface="Times New Roman" panose="02020603050405020304" pitchFamily="18" charset="0"/>
                <a:ea typeface="楷体_GB2312" pitchFamily="49" charset="-122"/>
                <a:cs typeface="+mn-cs"/>
              </a:defRPr>
            </a:lvl4pPr>
            <a:lvl5pPr marL="1828800" algn="l" defTabSz="914400" rtl="0" eaLnBrk="1" latinLnBrk="0" hangingPunct="1">
              <a:defRPr sz="3200" b="1" kern="1200">
                <a:solidFill>
                  <a:schemeClr val="tx1"/>
                </a:solidFill>
                <a:latin typeface="Times New Roman" panose="02020603050405020304" pitchFamily="18" charset="0"/>
                <a:ea typeface="楷体_GB2312" pitchFamily="49" charset="-122"/>
                <a:cs typeface="+mn-cs"/>
              </a:defRPr>
            </a:lvl5pPr>
            <a:lvl6pPr marL="22860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sz="3200" b="1" kern="1200">
                <a:solidFill>
                  <a:schemeClr val="tx1"/>
                </a:solidFill>
                <a:latin typeface="Times New Roman" panose="02020603050405020304" pitchFamily="18" charset="0"/>
                <a:ea typeface="楷体_GB2312" pitchFamily="49" charset="-122"/>
                <a:cs typeface="+mn-cs"/>
              </a:defRPr>
            </a:lvl6pPr>
            <a:lvl7pPr marL="27432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sz="3200" b="1" kern="1200">
                <a:solidFill>
                  <a:schemeClr val="tx1"/>
                </a:solidFill>
                <a:latin typeface="Times New Roman" panose="02020603050405020304" pitchFamily="18" charset="0"/>
                <a:ea typeface="楷体_GB2312" pitchFamily="49" charset="-122"/>
                <a:cs typeface="+mn-cs"/>
              </a:defRPr>
            </a:lvl7pPr>
            <a:lvl8pPr marL="32004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sz="3200" b="1" kern="1200">
                <a:solidFill>
                  <a:schemeClr val="tx1"/>
                </a:solidFill>
                <a:latin typeface="Times New Roman" panose="02020603050405020304" pitchFamily="18" charset="0"/>
                <a:ea typeface="楷体_GB2312" pitchFamily="49" charset="-122"/>
                <a:cs typeface="+mn-cs"/>
              </a:defRPr>
            </a:lvl8pPr>
            <a:lvl9pPr marL="36576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sz="3200" b="1" kern="1200">
                <a:solidFill>
                  <a:schemeClr val="tx1"/>
                </a:solidFill>
                <a:latin typeface="Times New Roman" panose="02020603050405020304" pitchFamily="18" charset="0"/>
                <a:ea typeface="楷体_GB2312" pitchFamily="49" charset="-122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zh-CN" sz="2400">
                <a:solidFill>
                  <a:schemeClr val="accent2"/>
                </a:solidFill>
                <a:ea typeface="微软雅黑" panose="020b0503020204020204" pitchFamily="34" charset="-122"/>
              </a:rPr>
              <a:t>2000×1000=2000000</a:t>
            </a:r>
          </a:p>
        </p:txBody>
      </p:sp>
      <p:sp>
        <p:nvSpPr>
          <p:cNvPr id="16" name="Rectangle 9"/>
          <p:cNvSpPr>
            <a:spLocks noChangeArrowheads="1"/>
          </p:cNvSpPr>
          <p:nvPr/>
        </p:nvSpPr>
        <p:spPr bwMode="auto">
          <a:xfrm>
            <a:off x="4962005" y="3507229"/>
            <a:ext cx="1282723" cy="57996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3200" b="1" kern="1200">
                <a:solidFill>
                  <a:schemeClr val="tx1"/>
                </a:solidFill>
                <a:latin typeface="Times New Roman" panose="02020603050405020304" pitchFamily="18" charset="0"/>
                <a:ea typeface="楷体_GB2312" pitchFamily="49" charset="-122"/>
                <a:cs typeface="+mn-cs"/>
              </a:defRPr>
            </a:lvl1pPr>
            <a:lvl2pPr marL="457200" algn="l" defTabSz="914400" rtl="0" eaLnBrk="1" latinLnBrk="0" hangingPunct="1">
              <a:defRPr sz="3200" b="1" kern="1200">
                <a:solidFill>
                  <a:schemeClr val="tx1"/>
                </a:solidFill>
                <a:latin typeface="Times New Roman" panose="02020603050405020304" pitchFamily="18" charset="0"/>
                <a:ea typeface="楷体_GB2312" pitchFamily="49" charset="-122"/>
                <a:cs typeface="+mn-cs"/>
              </a:defRPr>
            </a:lvl2pPr>
            <a:lvl3pPr marL="914400" algn="l" defTabSz="914400" rtl="0" eaLnBrk="1" latinLnBrk="0" hangingPunct="1">
              <a:defRPr sz="3200" b="1" kern="1200">
                <a:solidFill>
                  <a:schemeClr val="tx1"/>
                </a:solidFill>
                <a:latin typeface="Times New Roman" panose="02020603050405020304" pitchFamily="18" charset="0"/>
                <a:ea typeface="楷体_GB2312" pitchFamily="49" charset="-122"/>
                <a:cs typeface="+mn-cs"/>
              </a:defRPr>
            </a:lvl3pPr>
            <a:lvl4pPr marL="1371600" algn="l" defTabSz="914400" rtl="0" eaLnBrk="1" latinLnBrk="0" hangingPunct="1">
              <a:defRPr sz="3200" b="1" kern="1200">
                <a:solidFill>
                  <a:schemeClr val="tx1"/>
                </a:solidFill>
                <a:latin typeface="Times New Roman" panose="02020603050405020304" pitchFamily="18" charset="0"/>
                <a:ea typeface="楷体_GB2312" pitchFamily="49" charset="-122"/>
                <a:cs typeface="+mn-cs"/>
              </a:defRPr>
            </a:lvl4pPr>
            <a:lvl5pPr marL="1828800" algn="l" defTabSz="914400" rtl="0" eaLnBrk="1" latinLnBrk="0" hangingPunct="1">
              <a:defRPr sz="3200" b="1" kern="1200">
                <a:solidFill>
                  <a:schemeClr val="tx1"/>
                </a:solidFill>
                <a:latin typeface="Times New Roman" panose="02020603050405020304" pitchFamily="18" charset="0"/>
                <a:ea typeface="楷体_GB2312" pitchFamily="49" charset="-122"/>
                <a:cs typeface="+mn-cs"/>
              </a:defRPr>
            </a:lvl5pPr>
            <a:lvl6pPr marL="22860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sz="3200" b="1" kern="1200">
                <a:solidFill>
                  <a:schemeClr val="tx1"/>
                </a:solidFill>
                <a:latin typeface="Times New Roman" panose="02020603050405020304" pitchFamily="18" charset="0"/>
                <a:ea typeface="楷体_GB2312" pitchFamily="49" charset="-122"/>
                <a:cs typeface="+mn-cs"/>
              </a:defRPr>
            </a:lvl6pPr>
            <a:lvl7pPr marL="27432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sz="3200" b="1" kern="1200">
                <a:solidFill>
                  <a:schemeClr val="tx1"/>
                </a:solidFill>
                <a:latin typeface="Times New Roman" panose="02020603050405020304" pitchFamily="18" charset="0"/>
                <a:ea typeface="楷体_GB2312" pitchFamily="49" charset="-122"/>
                <a:cs typeface="+mn-cs"/>
              </a:defRPr>
            </a:lvl7pPr>
            <a:lvl8pPr marL="32004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sz="3200" b="1" kern="1200">
                <a:solidFill>
                  <a:schemeClr val="tx1"/>
                </a:solidFill>
                <a:latin typeface="Times New Roman" panose="02020603050405020304" pitchFamily="18" charset="0"/>
                <a:ea typeface="楷体_GB2312" pitchFamily="49" charset="-122"/>
                <a:cs typeface="+mn-cs"/>
              </a:defRPr>
            </a:lvl8pPr>
            <a:lvl9pPr marL="36576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sz="3200" b="1" kern="1200">
                <a:solidFill>
                  <a:schemeClr val="tx1"/>
                </a:solidFill>
                <a:latin typeface="Times New Roman" panose="02020603050405020304" pitchFamily="18" charset="0"/>
                <a:ea typeface="楷体_GB2312" pitchFamily="49" charset="-122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zh-CN" sz="2400">
                <a:solidFill>
                  <a:schemeClr val="accent2"/>
                </a:solidFill>
                <a:ea typeface="微软雅黑" panose="020b0503020204020204" pitchFamily="34" charset="-122"/>
              </a:rPr>
              <a:t>&gt;400000</a:t>
            </a:r>
          </a:p>
        </p:txBody>
      </p:sp>
      <p:sp>
        <p:nvSpPr>
          <p:cNvPr id="17" name="Text Box 10"/>
          <p:cNvSpPr txBox="1">
            <a:spLocks noChangeArrowheads="1"/>
          </p:cNvSpPr>
          <p:nvPr/>
        </p:nvSpPr>
        <p:spPr bwMode="auto">
          <a:xfrm>
            <a:off x="2099908" y="4207601"/>
            <a:ext cx="4392613" cy="64516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3200" b="1" kern="1200">
                <a:solidFill>
                  <a:schemeClr val="tx1"/>
                </a:solidFill>
                <a:latin typeface="Times New Roman" panose="02020603050405020304" pitchFamily="18" charset="0"/>
                <a:ea typeface="楷体_GB2312" pitchFamily="49" charset="-122"/>
                <a:cs typeface="+mn-cs"/>
              </a:defRPr>
            </a:lvl1pPr>
            <a:lvl2pPr marL="457200" algn="l" defTabSz="914400" rtl="0" eaLnBrk="1" latinLnBrk="0" hangingPunct="1">
              <a:defRPr sz="3200" b="1" kern="1200">
                <a:solidFill>
                  <a:schemeClr val="tx1"/>
                </a:solidFill>
                <a:latin typeface="Times New Roman" panose="02020603050405020304" pitchFamily="18" charset="0"/>
                <a:ea typeface="楷体_GB2312" pitchFamily="49" charset="-122"/>
                <a:cs typeface="+mn-cs"/>
              </a:defRPr>
            </a:lvl2pPr>
            <a:lvl3pPr marL="914400" algn="l" defTabSz="914400" rtl="0" eaLnBrk="1" latinLnBrk="0" hangingPunct="1">
              <a:defRPr sz="3200" b="1" kern="1200">
                <a:solidFill>
                  <a:schemeClr val="tx1"/>
                </a:solidFill>
                <a:latin typeface="Times New Roman" panose="02020603050405020304" pitchFamily="18" charset="0"/>
                <a:ea typeface="楷体_GB2312" pitchFamily="49" charset="-122"/>
                <a:cs typeface="+mn-cs"/>
              </a:defRPr>
            </a:lvl3pPr>
            <a:lvl4pPr marL="1371600" algn="l" defTabSz="914400" rtl="0" eaLnBrk="1" latinLnBrk="0" hangingPunct="1">
              <a:defRPr sz="3200" b="1" kern="1200">
                <a:solidFill>
                  <a:schemeClr val="tx1"/>
                </a:solidFill>
                <a:latin typeface="Times New Roman" panose="02020603050405020304" pitchFamily="18" charset="0"/>
                <a:ea typeface="楷体_GB2312" pitchFamily="49" charset="-122"/>
                <a:cs typeface="+mn-cs"/>
              </a:defRPr>
            </a:lvl4pPr>
            <a:lvl5pPr marL="1828800" algn="l" defTabSz="914400" rtl="0" eaLnBrk="1" latinLnBrk="0" hangingPunct="1">
              <a:defRPr sz="3200" b="1" kern="1200">
                <a:solidFill>
                  <a:schemeClr val="tx1"/>
                </a:solidFill>
                <a:latin typeface="Times New Roman" panose="02020603050405020304" pitchFamily="18" charset="0"/>
                <a:ea typeface="楷体_GB2312" pitchFamily="49" charset="-122"/>
                <a:cs typeface="+mn-cs"/>
              </a:defRPr>
            </a:lvl5pPr>
            <a:lvl6pPr marL="22860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sz="3200" b="1" kern="1200">
                <a:solidFill>
                  <a:schemeClr val="tx1"/>
                </a:solidFill>
                <a:latin typeface="Times New Roman" panose="02020603050405020304" pitchFamily="18" charset="0"/>
                <a:ea typeface="楷体_GB2312" pitchFamily="49" charset="-122"/>
                <a:cs typeface="+mn-cs"/>
              </a:defRPr>
            </a:lvl6pPr>
            <a:lvl7pPr marL="27432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sz="3200" b="1" kern="1200">
                <a:solidFill>
                  <a:schemeClr val="tx1"/>
                </a:solidFill>
                <a:latin typeface="Times New Roman" panose="02020603050405020304" pitchFamily="18" charset="0"/>
                <a:ea typeface="楷体_GB2312" pitchFamily="49" charset="-122"/>
                <a:cs typeface="+mn-cs"/>
              </a:defRPr>
            </a:lvl7pPr>
            <a:lvl8pPr marL="32004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sz="3200" b="1" kern="1200">
                <a:solidFill>
                  <a:schemeClr val="tx1"/>
                </a:solidFill>
                <a:latin typeface="Times New Roman" panose="02020603050405020304" pitchFamily="18" charset="0"/>
                <a:ea typeface="楷体_GB2312" pitchFamily="49" charset="-122"/>
                <a:cs typeface="+mn-cs"/>
              </a:defRPr>
            </a:lvl8pPr>
            <a:lvl9pPr marL="36576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sz="3200" b="1" kern="1200">
                <a:solidFill>
                  <a:schemeClr val="tx1"/>
                </a:solidFill>
                <a:latin typeface="Times New Roman" panose="02020603050405020304" pitchFamily="18" charset="0"/>
                <a:ea typeface="楷体_GB2312" pitchFamily="49" charset="-122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 sz="2400">
                <a:solidFill>
                  <a:srgbClr val="9933FF"/>
                </a:solidFill>
                <a:ea typeface="微软雅黑" panose="020b0503020204020204" pitchFamily="34" charset="-122"/>
              </a:rPr>
              <a:t>公园的宽没有</a:t>
            </a:r>
            <a:r>
              <a:rPr lang="zh-CN" altLang="zh-CN" sz="2400">
                <a:solidFill>
                  <a:srgbClr val="9933FF"/>
                </a:solidFill>
                <a:ea typeface="微软雅黑" panose="020b0503020204020204" pitchFamily="34" charset="-122"/>
              </a:rPr>
              <a:t>1000</a:t>
            </a:r>
            <a:r>
              <a:rPr lang="zh-CN" altLang="en-US" sz="2400">
                <a:solidFill>
                  <a:srgbClr val="9933FF"/>
                </a:solidFill>
                <a:ea typeface="微软雅黑" panose="020b0503020204020204" pitchFamily="34" charset="-122"/>
              </a:rPr>
              <a:t>米</a:t>
            </a:r>
          </a:p>
        </p:txBody>
      </p:sp>
      <p:sp>
        <p:nvSpPr>
          <p:cNvPr id="2" name="副标题 2"/>
          <p:cNvSpPr>
            <a:spLocks noGrp="1"/>
          </p:cNvSpPr>
          <p:nvPr userDrawn="1">
            <p:custDataLst>
              <p:tags r:id="rId2"/>
            </p:custDataLst>
          </p:nvPr>
        </p:nvSpPr>
        <p:spPr>
          <a:xfrm>
            <a:off x="1550440" y="253890"/>
            <a:ext cx="2556957" cy="493005"/>
          </a:xfrm>
        </p:spPr>
        <p:txBody>
          <a:bodyPr/>
          <a:lstStyle>
            <a:defPPr>
              <a:defRPr lang="zh-CN"/>
            </a:defPPr>
            <a:lvl1pPr marL="171450" indent="-171450" algn="l" defTabSz="685800" rtl="0" eaLnBrk="1" latinLnBrk="0" hangingPunct="1">
              <a:lnSpc>
                <a:spcPct val="90000"/>
              </a:lnSpc>
              <a:spcBef>
                <a:spcPts val="750"/>
              </a:spcBef>
              <a:buClr>
                <a:schemeClr val="accent1"/>
              </a:buClr>
              <a:buSzPct val="80000"/>
              <a:buFont typeface="Wingdings" panose="05000000000000000000" pitchFamily="2" charset="2"/>
              <a:buChar char="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5143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Clr>
                <a:schemeClr val="accent1"/>
              </a:buClr>
              <a:buSzPct val="80000"/>
              <a:buFont typeface="Wingdings" panose="05000000000000000000" pitchFamily="2" charset="2"/>
              <a:buChar char=""/>
              <a:defRPr sz="15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8572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Clr>
                <a:schemeClr val="accent1"/>
              </a:buClr>
              <a:buSzPct val="80000"/>
              <a:buFont typeface="Wingdings" panose="05000000000000000000" pitchFamily="2" charset="2"/>
              <a:buChar char=""/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2001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Clr>
                <a:schemeClr val="accent1"/>
              </a:buClr>
              <a:buSzPct val="80000"/>
              <a:buFont typeface="Wingdings" panose="05000000000000000000" pitchFamily="2" charset="2"/>
              <a:buChar char=""/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5430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Clr>
                <a:schemeClr val="accent1"/>
              </a:buClr>
              <a:buSzPct val="80000"/>
              <a:buFont typeface="Wingdings" panose="05000000000000000000" pitchFamily="2" charset="2"/>
              <a:buChar char=""/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886585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itchFamily="34" charset="0"/>
              <a:buChar char="•"/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229485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itchFamily="34" charset="0"/>
              <a:buChar char="•"/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572385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itchFamily="34" charset="0"/>
              <a:buChar char="•"/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915285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itchFamily="34" charset="0"/>
              <a:buChar char="•"/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zh-CN" altLang="en-US" sz="2800" b="1" kern="1200" baseline="0"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  <a:sym typeface="+mn-ea"/>
              </a:rPr>
              <a:t>新知探究</a:t>
            </a:r>
            <a:endParaRPr lang="zh-CN" altLang="en-US" sz="2700" b="1" kern="1200" baseline="0">
              <a:latin typeface="黑体" panose="02010609060101010101" pitchFamily="49" charset="-122"/>
              <a:ea typeface="黑体" panose="02010609060101010101" pitchFamily="49" charset="-122"/>
              <a:cs typeface="+mn-cs"/>
              <a:sym typeface="+mn-ea"/>
            </a:endParaRPr>
          </a:p>
          <a:p>
            <a:endParaRPr lang="zh-CN" altLang="en-US"/>
          </a:p>
        </p:txBody>
      </p:sp>
    </p:spTree>
    <p:custDataLst>
      <p:tags r:id="rId3"/>
    </p:custData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7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2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7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" grpId="0"/>
      <p:bldP spid="13" grpId="0"/>
      <p:bldP spid="15" grpId="0"/>
      <p:bldP spid="16" grpId="0"/>
      <p:bldP spid="17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1" name="Text Box 2"/>
          <p:cNvSpPr txBox="1">
            <a:spLocks noChangeArrowheads="1"/>
          </p:cNvSpPr>
          <p:nvPr/>
        </p:nvSpPr>
        <p:spPr bwMode="auto">
          <a:xfrm rot="10800000" flipV="1">
            <a:off x="1118061" y="1683988"/>
            <a:ext cx="9476510" cy="1383665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eaLnBrk="1" fontAlgn="auto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defRPr/>
            </a:pPr>
            <a:r>
              <a:rPr lang="zh-CN" altLang="en-US" sz="2800" b="1">
                <a:latin typeface="Times New Roman" panose="02020603050405020304" pitchFamily="18" charset="0"/>
                <a:ea typeface="微软雅黑" panose="020b0503020204020204" pitchFamily="34" charset="-122"/>
              </a:rPr>
              <a:t>   </a:t>
            </a:r>
            <a:r>
              <a:rPr lang="en-US" altLang="zh-CN" sz="2800" b="1">
                <a:latin typeface="Times New Roman" panose="02020603050405020304" pitchFamily="18" charset="0"/>
                <a:ea typeface="微软雅黑" panose="020b0503020204020204" pitchFamily="34" charset="-122"/>
              </a:rPr>
              <a:t>(2)</a:t>
            </a:r>
            <a:r>
              <a:rPr lang="zh-CN" altLang="en-US" sz="2800" b="1">
                <a:latin typeface="Times New Roman" panose="02020603050405020304" pitchFamily="18" charset="0"/>
                <a:ea typeface="微软雅黑" panose="020b0503020204020204" pitchFamily="34" charset="-122"/>
              </a:rPr>
              <a:t>该公园中心有一个圆形花圃</a:t>
            </a:r>
            <a:r>
              <a:rPr lang="en-US" altLang="zh-CN" sz="2800" b="1">
                <a:latin typeface="Times New Roman" panose="02020603050405020304" pitchFamily="18" charset="0"/>
                <a:ea typeface="微软雅黑" panose="020b0503020204020204" pitchFamily="34" charset="-122"/>
              </a:rPr>
              <a:t>,</a:t>
            </a:r>
            <a:r>
              <a:rPr lang="zh-CN" altLang="en-US" sz="2800" b="1">
                <a:latin typeface="Times New Roman" panose="02020603050405020304" pitchFamily="18" charset="0"/>
                <a:ea typeface="微软雅黑" panose="020b0503020204020204" pitchFamily="34" charset="-122"/>
              </a:rPr>
              <a:t>它的面积是</a:t>
            </a:r>
            <a:r>
              <a:rPr lang="en-US" altLang="zh-CN" sz="2800" b="1">
                <a:latin typeface="Times New Roman" panose="02020603050405020304" pitchFamily="18" charset="0"/>
                <a:ea typeface="微软雅黑" panose="020b0503020204020204" pitchFamily="34" charset="-122"/>
              </a:rPr>
              <a:t>800</a:t>
            </a:r>
            <a:r>
              <a:rPr lang="zh-CN" altLang="en-US" sz="2800" b="1">
                <a:latin typeface="Times New Roman" panose="02020603050405020304" pitchFamily="18" charset="0"/>
                <a:ea typeface="微软雅黑" panose="020b0503020204020204" pitchFamily="34" charset="-122"/>
              </a:rPr>
              <a:t>平方米</a:t>
            </a:r>
            <a:r>
              <a:rPr lang="en-US" altLang="zh-CN" sz="2800" b="1">
                <a:latin typeface="Times New Roman" panose="02020603050405020304" pitchFamily="18" charset="0"/>
                <a:ea typeface="微软雅黑" panose="020b0503020204020204" pitchFamily="34" charset="-122"/>
              </a:rPr>
              <a:t>,</a:t>
            </a:r>
            <a:r>
              <a:rPr lang="zh-CN" altLang="en-US" sz="2800" b="1">
                <a:latin typeface="Times New Roman" panose="02020603050405020304" pitchFamily="18" charset="0"/>
                <a:ea typeface="微软雅黑" panose="020b0503020204020204" pitchFamily="34" charset="-122"/>
              </a:rPr>
              <a:t>如何估计它的半径</a:t>
            </a:r>
            <a:r>
              <a:rPr lang="en-US" altLang="zh-CN" sz="2800" b="1">
                <a:latin typeface="Times New Roman" panose="02020603050405020304" pitchFamily="18" charset="0"/>
                <a:ea typeface="微软雅黑" panose="020b0503020204020204" pitchFamily="34" charset="-122"/>
              </a:rPr>
              <a:t>(</a:t>
            </a:r>
            <a:r>
              <a:rPr lang="zh-CN" altLang="en-US" sz="2800" b="1">
                <a:latin typeface="Times New Roman" panose="02020603050405020304" pitchFamily="18" charset="0"/>
                <a:ea typeface="微软雅黑" panose="020b0503020204020204" pitchFamily="34" charset="-122"/>
              </a:rPr>
              <a:t>结果精确到</a:t>
            </a:r>
            <a:r>
              <a:rPr lang="en-US" altLang="zh-CN" sz="2800" b="1">
                <a:latin typeface="Times New Roman" panose="02020603050405020304" pitchFamily="18" charset="0"/>
                <a:ea typeface="微软雅黑" panose="020b0503020204020204" pitchFamily="34" charset="-122"/>
              </a:rPr>
              <a:t>1</a:t>
            </a:r>
            <a:r>
              <a:rPr lang="zh-CN" altLang="en-US" sz="2800" b="1">
                <a:latin typeface="Times New Roman" panose="02020603050405020304" pitchFamily="18" charset="0"/>
                <a:ea typeface="微软雅黑" panose="020b0503020204020204" pitchFamily="34" charset="-122"/>
              </a:rPr>
              <a:t>米</a:t>
            </a:r>
            <a:r>
              <a:rPr lang="en-US" altLang="zh-CN" sz="2800" b="1">
                <a:latin typeface="Times New Roman" panose="02020603050405020304" pitchFamily="18" charset="0"/>
                <a:ea typeface="微软雅黑" panose="020b0503020204020204" pitchFamily="34" charset="-122"/>
              </a:rPr>
              <a:t>)</a:t>
            </a:r>
            <a:r>
              <a:rPr lang="en-US" altLang="zh-CN" sz="2800" b="1">
                <a:latin typeface="Times New Roman" panose="02020603050405020304" pitchFamily="18" charset="0"/>
                <a:ea typeface="微软雅黑" panose="020b0503020204020204" pitchFamily="34" charset="-122"/>
                <a:sym typeface="+mn-ea"/>
              </a:rPr>
              <a:t>?</a:t>
            </a:r>
            <a:endParaRPr lang="en-US" altLang="zh-CN" sz="2800" b="1">
              <a:latin typeface="Times New Roman" panose="02020603050405020304" pitchFamily="18" charset="0"/>
              <a:ea typeface="微软雅黑" panose="020b0503020204020204" pitchFamily="34" charset="-122"/>
            </a:endParaRPr>
          </a:p>
        </p:txBody>
      </p:sp>
      <p:sp>
        <p:nvSpPr>
          <p:cNvPr id="42" name="Rectangle 3"/>
          <p:cNvSpPr>
            <a:spLocks noChangeArrowheads="1"/>
          </p:cNvSpPr>
          <p:nvPr/>
        </p:nvSpPr>
        <p:spPr bwMode="auto">
          <a:xfrm>
            <a:off x="7950345" y="4619079"/>
            <a:ext cx="3644900" cy="1804988"/>
          </a:xfrm>
          <a:prstGeom prst="rect">
            <a:avLst/>
          </a:prstGeom>
          <a:solidFill>
            <a:schemeClr val="accent1"/>
          </a:solidFill>
          <a:ln w="28575">
            <a:solidFill>
              <a:schemeClr val="tx1"/>
            </a:solidFill>
            <a:miter lim="800000"/>
          </a:ln>
        </p:spPr>
        <p:txBody>
          <a:bodyPr wrap="none" anchor="ctr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Wingdings 2" panose="05020102010507070707" pitchFamily="18" charset="2"/>
              <a:buChar char=""/>
              <a:defRPr sz="2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Wingdings 2" panose="05020102010507070707" pitchFamily="18" charset="2"/>
              <a:buChar char=""/>
              <a:defRPr sz="24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Wingdings 2" panose="05020102010507070707" pitchFamily="18" charset="2"/>
              <a:buChar char=""/>
              <a:defRPr sz="20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Wingdings 2" panose="05020102010507070707" pitchFamily="18" charset="2"/>
              <a:buChar char=""/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Wingdings 2" panose="05020102010507070707" pitchFamily="18" charset="2"/>
              <a:buChar char=""/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Wingdings 2" panose="05020102010507070707" pitchFamily="18" charset="2"/>
              <a:buChar char=""/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Wingdings 2" panose="05020102010507070707" pitchFamily="18" charset="2"/>
              <a:buChar char=""/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Wingdings 2" panose="05020102010507070707" pitchFamily="18" charset="2"/>
              <a:buChar char=""/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Wingdings 2" panose="05020102010507070707" pitchFamily="18" charset="2"/>
              <a:buChar char=""/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ctr" eaLnBrk="1" hangingPunct="1">
              <a:lnSpc>
                <a:spcPct val="100000"/>
              </a:lnSpc>
              <a:spcBef>
                <a:spcPct val="0"/>
              </a:spcBef>
              <a:buFontTx/>
              <a:buNone/>
            </a:pPr>
            <a:endParaRPr lang="zh-CN" altLang="en-US" sz="1800">
              <a:latin typeface="Times New Roman" panose="02020603050405020304" pitchFamily="18" charset="0"/>
              <a:ea typeface="微软雅黑" panose="020b0503020204020204" pitchFamily="34" charset="-122"/>
            </a:endParaRPr>
          </a:p>
        </p:txBody>
      </p:sp>
      <p:grpSp>
        <p:nvGrpSpPr>
          <p:cNvPr id="43" name="Group 4"/>
          <p:cNvGrpSpPr/>
          <p:nvPr/>
        </p:nvGrpSpPr>
        <p:grpSpPr>
          <a:xfrm>
            <a:off x="9321945" y="4836567"/>
            <a:ext cx="1485900" cy="1485900"/>
            <a:chExt cx="936" cy="936"/>
          </a:xfrm>
        </p:grpSpPr>
        <p:sp>
          <p:nvSpPr>
            <p:cNvPr id="44" name="Oval 5"/>
            <p:cNvSpPr>
              <a:spLocks noChangeArrowheads="1"/>
            </p:cNvSpPr>
            <p:nvPr/>
          </p:nvSpPr>
          <p:spPr bwMode="auto">
            <a:xfrm>
              <a:off x="0" y="0"/>
              <a:ext cx="936" cy="936"/>
            </a:xfrm>
            <a:prstGeom prst="ellipse">
              <a:avLst/>
            </a:prstGeom>
            <a:solidFill>
              <a:schemeClr val="folHlink"/>
            </a:solidFill>
            <a:ln w="9525">
              <a:solidFill>
                <a:schemeClr val="tx1"/>
              </a:solidFill>
              <a:round/>
            </a:ln>
          </p:spPr>
          <p:txBody>
            <a:bodyPr wrap="none" anchor="ctr"/>
            <a:lstStyle>
              <a:defPPr>
                <a:defRPr lang="zh-CN"/>
              </a:defPPr>
              <a:lvl1pPr marL="0" algn="l" defTabSz="914400" rtl="0" eaLnBrk="1" latinLnBrk="0" hangingPunct="1">
                <a:lnSpc>
                  <a:spcPct val="90000"/>
                </a:lnSpc>
                <a:spcBef>
                  <a:spcPts val="1000"/>
                </a:spcBef>
                <a:buFont typeface="Wingdings 2" panose="05020102010507070707" pitchFamily="18" charset="2"/>
                <a:buChar char=""/>
                <a:defRPr sz="2800"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1pPr>
              <a:lvl2pPr marL="742950" indent="-28575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Wingdings 2" panose="05020102010507070707" pitchFamily="18" charset="2"/>
                <a:buChar char=""/>
                <a:defRPr sz="2400"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2pPr>
              <a:lvl3pPr marL="11430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Wingdings 2" panose="05020102010507070707" pitchFamily="18" charset="2"/>
                <a:buChar char=""/>
                <a:defRPr sz="2000"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3pPr>
              <a:lvl4pPr marL="16002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Wingdings 2" panose="05020102010507070707" pitchFamily="18" charset="2"/>
                <a:buChar char=""/>
                <a:defRPr sz="1800"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4pPr>
              <a:lvl5pPr marL="20574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Wingdings 2" panose="05020102010507070707" pitchFamily="18" charset="2"/>
                <a:buChar char=""/>
                <a:defRPr sz="1800"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5pPr>
              <a:lvl6pPr marL="2514600" indent="-228600" algn="l" defTabSz="914400" rtl="0" eaLnBrk="0" fontAlgn="base" latinLnBrk="0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Wingdings 2" panose="05020102010507070707" pitchFamily="18" charset="2"/>
                <a:buChar char=""/>
                <a:defRPr sz="1800"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6pPr>
              <a:lvl7pPr marL="2971800" indent="-228600" algn="l" defTabSz="914400" rtl="0" eaLnBrk="0" fontAlgn="base" latinLnBrk="0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Wingdings 2" panose="05020102010507070707" pitchFamily="18" charset="2"/>
                <a:buChar char=""/>
                <a:defRPr sz="1800"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7pPr>
              <a:lvl8pPr marL="3429000" indent="-228600" algn="l" defTabSz="914400" rtl="0" eaLnBrk="0" fontAlgn="base" latinLnBrk="0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Wingdings 2" panose="05020102010507070707" pitchFamily="18" charset="2"/>
                <a:buChar char=""/>
                <a:defRPr sz="1800"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8pPr>
              <a:lvl9pPr marL="3886200" indent="-228600" algn="l" defTabSz="914400" rtl="0" eaLnBrk="0" fontAlgn="base" latinLnBrk="0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Wingdings 2" panose="05020102010507070707" pitchFamily="18" charset="2"/>
                <a:buChar char=""/>
                <a:defRPr sz="1800"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algn="ctr" eaLnBrk="1" hangingPunct="1">
                <a:lnSpc>
                  <a:spcPct val="100000"/>
                </a:lnSpc>
                <a:spcBef>
                  <a:spcPct val="0"/>
                </a:spcBef>
                <a:buFontTx/>
                <a:buNone/>
              </a:pPr>
              <a:endParaRPr lang="zh-CN" altLang="en-US" sz="1800">
                <a:latin typeface="Times New Roman" panose="02020603050405020304" pitchFamily="18" charset="0"/>
                <a:ea typeface="微软雅黑" panose="020b0503020204020204" pitchFamily="34" charset="-122"/>
              </a:endParaRPr>
            </a:p>
          </p:txBody>
        </p:sp>
        <p:sp>
          <p:nvSpPr>
            <p:cNvPr id="45" name="Line 6"/>
            <p:cNvSpPr>
              <a:spLocks noChangeShapeType="1"/>
            </p:cNvSpPr>
            <p:nvPr/>
          </p:nvSpPr>
          <p:spPr bwMode="auto">
            <a:xfrm rot="-5400000" flipH="1">
              <a:off x="695" y="236"/>
              <a:ext cx="0" cy="464"/>
            </a:xfrm>
            <a:prstGeom prst="line">
              <a:avLst/>
            </a:prstGeom>
            <a:noFill/>
            <a:ln w="28575">
              <a:solidFill>
                <a:schemeClr val="tx1"/>
              </a:solidFill>
              <a:rou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46" name="Oval 7"/>
            <p:cNvSpPr>
              <a:spLocks noChangeArrowheads="1"/>
            </p:cNvSpPr>
            <p:nvPr/>
          </p:nvSpPr>
          <p:spPr bwMode="auto">
            <a:xfrm>
              <a:off x="442" y="434"/>
              <a:ext cx="57" cy="57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wrap="none" anchor="ctr"/>
            <a:lstStyle>
              <a:defPPr>
                <a:defRPr lang="zh-CN"/>
              </a:defPPr>
              <a:lvl1pPr marL="0" algn="l" defTabSz="914400" rtl="0" eaLnBrk="1" latinLnBrk="0" hangingPunct="1">
                <a:lnSpc>
                  <a:spcPct val="90000"/>
                </a:lnSpc>
                <a:spcBef>
                  <a:spcPts val="1000"/>
                </a:spcBef>
                <a:buFont typeface="Wingdings 2" panose="05020102010507070707" pitchFamily="18" charset="2"/>
                <a:buChar char=""/>
                <a:defRPr sz="2800"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1pPr>
              <a:lvl2pPr marL="742950" indent="-28575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Wingdings 2" panose="05020102010507070707" pitchFamily="18" charset="2"/>
                <a:buChar char=""/>
                <a:defRPr sz="2400"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2pPr>
              <a:lvl3pPr marL="11430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Wingdings 2" panose="05020102010507070707" pitchFamily="18" charset="2"/>
                <a:buChar char=""/>
                <a:defRPr sz="2000"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3pPr>
              <a:lvl4pPr marL="16002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Wingdings 2" panose="05020102010507070707" pitchFamily="18" charset="2"/>
                <a:buChar char=""/>
                <a:defRPr sz="1800"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4pPr>
              <a:lvl5pPr marL="20574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Wingdings 2" panose="05020102010507070707" pitchFamily="18" charset="2"/>
                <a:buChar char=""/>
                <a:defRPr sz="1800"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5pPr>
              <a:lvl6pPr marL="2514600" indent="-228600" algn="l" defTabSz="914400" rtl="0" eaLnBrk="0" fontAlgn="base" latinLnBrk="0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Wingdings 2" panose="05020102010507070707" pitchFamily="18" charset="2"/>
                <a:buChar char=""/>
                <a:defRPr sz="1800"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6pPr>
              <a:lvl7pPr marL="2971800" indent="-228600" algn="l" defTabSz="914400" rtl="0" eaLnBrk="0" fontAlgn="base" latinLnBrk="0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Wingdings 2" panose="05020102010507070707" pitchFamily="18" charset="2"/>
                <a:buChar char=""/>
                <a:defRPr sz="1800"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7pPr>
              <a:lvl8pPr marL="3429000" indent="-228600" algn="l" defTabSz="914400" rtl="0" eaLnBrk="0" fontAlgn="base" latinLnBrk="0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Wingdings 2" panose="05020102010507070707" pitchFamily="18" charset="2"/>
                <a:buChar char=""/>
                <a:defRPr sz="1800"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8pPr>
              <a:lvl9pPr marL="3886200" indent="-228600" algn="l" defTabSz="914400" rtl="0" eaLnBrk="0" fontAlgn="base" latinLnBrk="0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Wingdings 2" panose="05020102010507070707" pitchFamily="18" charset="2"/>
                <a:buChar char=""/>
                <a:defRPr sz="1800"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algn="ctr" eaLnBrk="1" hangingPunct="1">
                <a:lnSpc>
                  <a:spcPct val="100000"/>
                </a:lnSpc>
                <a:spcBef>
                  <a:spcPct val="0"/>
                </a:spcBef>
                <a:buFontTx/>
                <a:buNone/>
              </a:pPr>
              <a:endParaRPr lang="zh-CN" altLang="en-US" sz="1800">
                <a:latin typeface="Times New Roman" panose="02020603050405020304" pitchFamily="18" charset="0"/>
                <a:ea typeface="微软雅黑" panose="020b0503020204020204" pitchFamily="34" charset="-122"/>
              </a:endParaRPr>
            </a:p>
          </p:txBody>
        </p:sp>
      </p:grpSp>
      <p:sp>
        <p:nvSpPr>
          <p:cNvPr id="47" name="Rectangle 8"/>
          <p:cNvSpPr>
            <a:spLocks noChangeArrowheads="1"/>
          </p:cNvSpPr>
          <p:nvPr/>
        </p:nvSpPr>
        <p:spPr bwMode="auto">
          <a:xfrm>
            <a:off x="9537845" y="5644604"/>
            <a:ext cx="184709" cy="52334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Wingdings 2" panose="05020102010507070707" pitchFamily="18" charset="2"/>
              <a:buChar char=""/>
              <a:defRPr sz="2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Wingdings 2" panose="05020102010507070707" pitchFamily="18" charset="2"/>
              <a:buChar char=""/>
              <a:defRPr sz="24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Wingdings 2" panose="05020102010507070707" pitchFamily="18" charset="2"/>
              <a:buChar char=""/>
              <a:defRPr sz="20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Wingdings 2" panose="05020102010507070707" pitchFamily="18" charset="2"/>
              <a:buChar char=""/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Wingdings 2" panose="05020102010507070707" pitchFamily="18" charset="2"/>
              <a:buChar char=""/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Wingdings 2" panose="05020102010507070707" pitchFamily="18" charset="2"/>
              <a:buChar char=""/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Wingdings 2" panose="05020102010507070707" pitchFamily="18" charset="2"/>
              <a:buChar char=""/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Wingdings 2" panose="05020102010507070707" pitchFamily="18" charset="2"/>
              <a:buChar char=""/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Wingdings 2" panose="05020102010507070707" pitchFamily="18" charset="2"/>
              <a:buChar char=""/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eaLnBrk="1" hangingPunct="1">
              <a:lnSpc>
                <a:spcPct val="100000"/>
              </a:lnSpc>
              <a:spcBef>
                <a:spcPct val="0"/>
              </a:spcBef>
              <a:buFontTx/>
              <a:buNone/>
            </a:pPr>
            <a:endParaRPr lang="en-US" altLang="zh-CN">
              <a:latin typeface="Times New Roman" panose="02020603050405020304" pitchFamily="18" charset="0"/>
              <a:ea typeface="微软雅黑" panose="020b0503020204020204" pitchFamily="34" charset="-122"/>
            </a:endParaRPr>
          </a:p>
        </p:txBody>
      </p:sp>
      <p:sp>
        <p:nvSpPr>
          <p:cNvPr id="48" name="Rectangle 9"/>
          <p:cNvSpPr>
            <a:spLocks noChangeArrowheads="1"/>
          </p:cNvSpPr>
          <p:nvPr/>
        </p:nvSpPr>
        <p:spPr bwMode="auto">
          <a:xfrm>
            <a:off x="10271270" y="5122317"/>
            <a:ext cx="324128" cy="52322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Wingdings 2" panose="05020102010507070707" pitchFamily="18" charset="2"/>
              <a:buChar char=""/>
              <a:defRPr sz="2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Wingdings 2" panose="05020102010507070707" pitchFamily="18" charset="2"/>
              <a:buChar char=""/>
              <a:defRPr sz="24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Wingdings 2" panose="05020102010507070707" pitchFamily="18" charset="2"/>
              <a:buChar char=""/>
              <a:defRPr sz="20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Wingdings 2" panose="05020102010507070707" pitchFamily="18" charset="2"/>
              <a:buChar char=""/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Wingdings 2" panose="05020102010507070707" pitchFamily="18" charset="2"/>
              <a:buChar char=""/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Wingdings 2" panose="05020102010507070707" pitchFamily="18" charset="2"/>
              <a:buChar char=""/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Wingdings 2" panose="05020102010507070707" pitchFamily="18" charset="2"/>
              <a:buChar char=""/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Wingdings 2" panose="05020102010507070707" pitchFamily="18" charset="2"/>
              <a:buChar char=""/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Wingdings 2" panose="05020102010507070707" pitchFamily="18" charset="2"/>
              <a:buChar char=""/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eaLnBrk="1" hangingPunct="1">
              <a:lnSpc>
                <a:spcPct val="100000"/>
              </a:lnSpc>
              <a:spcBef>
                <a:spcPct val="0"/>
              </a:spcBef>
              <a:buFontTx/>
              <a:buNone/>
            </a:pPr>
            <a:r>
              <a:rPr lang="en-US" altLang="zh-CN" i="1">
                <a:latin typeface="Times New Roman" panose="02020603050405020304" pitchFamily="18" charset="0"/>
                <a:ea typeface="微软雅黑" panose="020b0503020204020204" pitchFamily="34" charset="-122"/>
              </a:rPr>
              <a:t>r</a:t>
            </a:r>
          </a:p>
        </p:txBody>
      </p:sp>
      <p:sp>
        <p:nvSpPr>
          <p:cNvPr id="49" name="Rectangle 10"/>
          <p:cNvSpPr>
            <a:spLocks noChangeArrowheads="1"/>
          </p:cNvSpPr>
          <p:nvPr/>
        </p:nvSpPr>
        <p:spPr bwMode="auto">
          <a:xfrm>
            <a:off x="1432156" y="3098430"/>
            <a:ext cx="3500438" cy="66229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eaLnBrk="1" fontAlgn="auto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defRPr/>
            </a:pPr>
            <a:r>
              <a:rPr lang="zh-CN" altLang="en-US" sz="2800" b="1">
                <a:latin typeface="Times New Roman" panose="02020603050405020304" pitchFamily="18" charset="0"/>
                <a:ea typeface="微软雅黑" panose="020b0503020204020204" pitchFamily="34" charset="-122"/>
              </a:rPr>
              <a:t>解：</a:t>
            </a:r>
            <a:r>
              <a:rPr lang="el-GR" altLang="en-US" sz="2800" b="1" i="1">
                <a:solidFill>
                  <a:srgbClr val="C00000"/>
                </a:solidFill>
                <a:latin typeface="Times New Roman" panose="02020603050405020304" pitchFamily="18" charset="0"/>
                <a:ea typeface="微软雅黑" panose="020b0503020204020204" pitchFamily="34" charset="-122"/>
              </a:rPr>
              <a:t>π</a:t>
            </a:r>
            <a:r>
              <a:rPr lang="zh-CN" altLang="en-US" sz="2800" b="1" i="1">
                <a:solidFill>
                  <a:srgbClr val="C00000"/>
                </a:solidFill>
                <a:latin typeface="Times New Roman" panose="02020603050405020304" pitchFamily="18" charset="0"/>
                <a:ea typeface="微软雅黑" panose="020b0503020204020204" pitchFamily="34" charset="-122"/>
              </a:rPr>
              <a:t>r</a:t>
            </a:r>
            <a:r>
              <a:rPr lang="zh-CN" altLang="en-US" sz="2800" b="1" baseline="30000">
                <a:solidFill>
                  <a:srgbClr val="C00000"/>
                </a:solidFill>
                <a:latin typeface="Times New Roman" panose="02020603050405020304" pitchFamily="18" charset="0"/>
                <a:ea typeface="微软雅黑" panose="020b0503020204020204" pitchFamily="34" charset="-122"/>
              </a:rPr>
              <a:t>2</a:t>
            </a:r>
            <a:r>
              <a:rPr lang="zh-CN" altLang="en-US" sz="2800" b="1">
                <a:solidFill>
                  <a:srgbClr val="C00000"/>
                </a:solidFill>
                <a:latin typeface="Times New Roman" panose="02020603050405020304" pitchFamily="18" charset="0"/>
                <a:ea typeface="微软雅黑" panose="020b0503020204020204" pitchFamily="34" charset="-122"/>
              </a:rPr>
              <a:t>=800</a:t>
            </a:r>
          </a:p>
        </p:txBody>
      </p:sp>
      <p:sp>
        <p:nvSpPr>
          <p:cNvPr id="50" name="Rectangle 4"/>
          <p:cNvSpPr>
            <a:spLocks noChangeArrowheads="1"/>
          </p:cNvSpPr>
          <p:nvPr/>
        </p:nvSpPr>
        <p:spPr bwMode="auto">
          <a:xfrm>
            <a:off x="1392786" y="3858319"/>
            <a:ext cx="7929562" cy="66229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ctr">
            <a:spAutoFit/>
          </a:bodyPr>
          <a:lstStyle>
            <a:defPPr>
              <a:defRPr lang="zh-CN"/>
            </a:defPPr>
            <a:lvl1pPr marL="0" indent="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Wingdings 2" panose="05020102010507070707" pitchFamily="18" charset="2"/>
              <a:buChar char=""/>
              <a:defRPr sz="2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Wingdings 2" panose="05020102010507070707" pitchFamily="18" charset="2"/>
              <a:buChar char=""/>
              <a:defRPr sz="24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Wingdings 2" panose="05020102010507070707" pitchFamily="18" charset="2"/>
              <a:buChar char=""/>
              <a:defRPr sz="20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Wingdings 2" panose="05020102010507070707" pitchFamily="18" charset="2"/>
              <a:buChar char=""/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Wingdings 2" panose="05020102010507070707" pitchFamily="18" charset="2"/>
              <a:buChar char=""/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Wingdings 2" panose="05020102010507070707" pitchFamily="18" charset="2"/>
              <a:buChar char=""/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Wingdings 2" panose="05020102010507070707" pitchFamily="18" charset="2"/>
              <a:buChar char=""/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Wingdings 2" panose="05020102010507070707" pitchFamily="18" charset="2"/>
              <a:buChar char=""/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Wingdings 2" panose="05020102010507070707" pitchFamily="18" charset="2"/>
              <a:buChar char=""/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eaLnBrk="1" hangingPunct="1">
              <a:lnSpc>
                <a:spcPct val="150000"/>
              </a:lnSpc>
              <a:spcBef>
                <a:spcPct val="0"/>
              </a:spcBef>
              <a:buFontTx/>
              <a:buNone/>
            </a:pPr>
            <a:r>
              <a:rPr lang="en-US" altLang="zh-CN" b="1">
                <a:solidFill>
                  <a:srgbClr val="C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Times New Roman" panose="02020603050405020304" pitchFamily="18" charset="0"/>
              </a:rPr>
              <a:t>800</a:t>
            </a:r>
            <a:r>
              <a:rPr lang="zh-CN" altLang="en-US" b="1">
                <a:solidFill>
                  <a:srgbClr val="C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Times New Roman" panose="02020603050405020304" pitchFamily="18" charset="0"/>
              </a:rPr>
              <a:t>除以</a:t>
            </a:r>
            <a:r>
              <a:rPr lang="en-US" altLang="zh-CN" b="1">
                <a:solidFill>
                  <a:srgbClr val="C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Times New Roman" panose="02020603050405020304" pitchFamily="18" charset="0"/>
              </a:rPr>
              <a:t>3</a:t>
            </a:r>
            <a:r>
              <a:rPr lang="en-US" altLang="zh-CN" b="1" i="1">
                <a:solidFill>
                  <a:srgbClr val="C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Times New Roman" panose="02020603050405020304" pitchFamily="18" charset="0"/>
              </a:rPr>
              <a:t>.</a:t>
            </a:r>
            <a:r>
              <a:rPr lang="en-US" altLang="zh-CN" b="1">
                <a:solidFill>
                  <a:srgbClr val="C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Times New Roman" panose="02020603050405020304" pitchFamily="18" charset="0"/>
              </a:rPr>
              <a:t>14</a:t>
            </a:r>
            <a:r>
              <a:rPr lang="zh-CN" altLang="en-US" b="1">
                <a:solidFill>
                  <a:srgbClr val="C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Times New Roman" panose="02020603050405020304" pitchFamily="18" charset="0"/>
              </a:rPr>
              <a:t>约等于</a:t>
            </a:r>
            <a:r>
              <a:rPr lang="en-US" altLang="zh-CN" b="1">
                <a:solidFill>
                  <a:srgbClr val="C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Times New Roman" panose="02020603050405020304" pitchFamily="18" charset="0"/>
              </a:rPr>
              <a:t>255,</a:t>
            </a:r>
            <a:r>
              <a:rPr lang="zh-CN" altLang="en-US" b="1">
                <a:solidFill>
                  <a:srgbClr val="C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Times New Roman" panose="02020603050405020304" pitchFamily="18" charset="0"/>
              </a:rPr>
              <a:t>大约为</a:t>
            </a:r>
            <a:r>
              <a:rPr lang="en-US" altLang="zh-CN" b="1">
                <a:solidFill>
                  <a:srgbClr val="C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Times New Roman" panose="02020603050405020304" pitchFamily="18" charset="0"/>
              </a:rPr>
              <a:t>16</a:t>
            </a:r>
            <a:r>
              <a:rPr lang="zh-CN" altLang="en-US" b="1">
                <a:solidFill>
                  <a:srgbClr val="C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Times New Roman" panose="02020603050405020304" pitchFamily="18" charset="0"/>
              </a:rPr>
              <a:t>的平方</a:t>
            </a:r>
            <a:endParaRPr lang="en-US" altLang="zh-CN" b="1">
              <a:solidFill>
                <a:srgbClr val="C00000"/>
              </a:solidFill>
              <a:latin typeface="Times New Roman" panose="02020603050405020304" pitchFamily="18" charset="0"/>
              <a:ea typeface="微软雅黑" panose="020b0503020204020204" pitchFamily="34" charset="-122"/>
            </a:endParaRPr>
          </a:p>
        </p:txBody>
      </p:sp>
      <p:sp>
        <p:nvSpPr>
          <p:cNvPr id="51" name="矩形 50"/>
          <p:cNvSpPr>
            <a:spLocks noChangeArrowheads="1"/>
          </p:cNvSpPr>
          <p:nvPr/>
        </p:nvSpPr>
        <p:spPr bwMode="auto">
          <a:xfrm>
            <a:off x="1431681" y="4619116"/>
            <a:ext cx="5644622" cy="73866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Wingdings 2" panose="05020102010507070707" pitchFamily="18" charset="2"/>
              <a:buChar char=""/>
              <a:defRPr sz="2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Wingdings 2" panose="05020102010507070707" pitchFamily="18" charset="2"/>
              <a:buChar char=""/>
              <a:defRPr sz="24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Wingdings 2" panose="05020102010507070707" pitchFamily="18" charset="2"/>
              <a:buChar char=""/>
              <a:defRPr sz="20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Wingdings 2" panose="05020102010507070707" pitchFamily="18" charset="2"/>
              <a:buChar char=""/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Wingdings 2" panose="05020102010507070707" pitchFamily="18" charset="2"/>
              <a:buChar char=""/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Wingdings 2" panose="05020102010507070707" pitchFamily="18" charset="2"/>
              <a:buChar char=""/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Wingdings 2" panose="05020102010507070707" pitchFamily="18" charset="2"/>
              <a:buChar char=""/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Wingdings 2" panose="05020102010507070707" pitchFamily="18" charset="2"/>
              <a:buChar char=""/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Wingdings 2" panose="05020102010507070707" pitchFamily="18" charset="2"/>
              <a:buChar char=""/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eaLnBrk="1" hangingPunct="1">
              <a:lnSpc>
                <a:spcPct val="150000"/>
              </a:lnSpc>
              <a:spcBef>
                <a:spcPct val="0"/>
              </a:spcBef>
              <a:buFontTx/>
              <a:buNone/>
            </a:pPr>
            <a:r>
              <a:rPr lang="zh-CN" altLang="en-US" b="1">
                <a:solidFill>
                  <a:srgbClr val="C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Times New Roman" panose="02020603050405020304" pitchFamily="18" charset="0"/>
              </a:rPr>
              <a:t>所以圆形花圃的半径大约是</a:t>
            </a:r>
            <a:r>
              <a:rPr lang="en-US" altLang="zh-CN" b="1">
                <a:solidFill>
                  <a:srgbClr val="C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Times New Roman" panose="02020603050405020304" pitchFamily="18" charset="0"/>
              </a:rPr>
              <a:t>16</a:t>
            </a:r>
            <a:r>
              <a:rPr lang="zh-CN" altLang="en-US" b="1">
                <a:solidFill>
                  <a:srgbClr val="C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Times New Roman" panose="02020603050405020304" pitchFamily="18" charset="0"/>
              </a:rPr>
              <a:t>米</a:t>
            </a:r>
            <a:r>
              <a:rPr lang="en-US" altLang="zh-CN" b="1" i="1">
                <a:solidFill>
                  <a:srgbClr val="C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Times New Roman" panose="02020603050405020304" pitchFamily="18" charset="0"/>
              </a:rPr>
              <a:t>.</a:t>
            </a:r>
            <a:endParaRPr lang="zh-CN" altLang="en-US" b="1">
              <a:solidFill>
                <a:srgbClr val="C00000"/>
              </a:solidFill>
              <a:latin typeface="Times New Roman" panose="02020603050405020304" pitchFamily="18" charset="0"/>
              <a:ea typeface="微软雅黑" panose="020b0503020204020204" pitchFamily="34" charset="-122"/>
            </a:endParaRPr>
          </a:p>
        </p:txBody>
      </p:sp>
      <p:sp>
        <p:nvSpPr>
          <p:cNvPr id="12" name="副标题 2"/>
          <p:cNvSpPr>
            <a:spLocks noGrp="1"/>
          </p:cNvSpPr>
          <p:nvPr userDrawn="1">
            <p:custDataLst>
              <p:tags r:id="rId2"/>
            </p:custDataLst>
          </p:nvPr>
        </p:nvSpPr>
        <p:spPr>
          <a:xfrm>
            <a:off x="1550440" y="253890"/>
            <a:ext cx="2556957" cy="493005"/>
          </a:xfrm>
        </p:spPr>
        <p:txBody>
          <a:bodyPr/>
          <a:lstStyle>
            <a:defPPr>
              <a:defRPr lang="zh-CN"/>
            </a:defPPr>
            <a:lvl1pPr marL="171450" indent="-171450" algn="l" defTabSz="685800" rtl="0" eaLnBrk="1" latinLnBrk="0" hangingPunct="1">
              <a:lnSpc>
                <a:spcPct val="90000"/>
              </a:lnSpc>
              <a:spcBef>
                <a:spcPts val="750"/>
              </a:spcBef>
              <a:buClr>
                <a:schemeClr val="accent1"/>
              </a:buClr>
              <a:buSzPct val="80000"/>
              <a:buFont typeface="Wingdings" panose="05000000000000000000" pitchFamily="2" charset="2"/>
              <a:buChar char="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5143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Clr>
                <a:schemeClr val="accent1"/>
              </a:buClr>
              <a:buSzPct val="80000"/>
              <a:buFont typeface="Wingdings" panose="05000000000000000000" pitchFamily="2" charset="2"/>
              <a:buChar char=""/>
              <a:defRPr sz="15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8572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Clr>
                <a:schemeClr val="accent1"/>
              </a:buClr>
              <a:buSzPct val="80000"/>
              <a:buFont typeface="Wingdings" panose="05000000000000000000" pitchFamily="2" charset="2"/>
              <a:buChar char=""/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2001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Clr>
                <a:schemeClr val="accent1"/>
              </a:buClr>
              <a:buSzPct val="80000"/>
              <a:buFont typeface="Wingdings" panose="05000000000000000000" pitchFamily="2" charset="2"/>
              <a:buChar char=""/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5430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Clr>
                <a:schemeClr val="accent1"/>
              </a:buClr>
              <a:buSzPct val="80000"/>
              <a:buFont typeface="Wingdings" panose="05000000000000000000" pitchFamily="2" charset="2"/>
              <a:buChar char=""/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886585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itchFamily="34" charset="0"/>
              <a:buChar char="•"/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229485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itchFamily="34" charset="0"/>
              <a:buChar char="•"/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572385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itchFamily="34" charset="0"/>
              <a:buChar char="•"/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915285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itchFamily="34" charset="0"/>
              <a:buChar char="•"/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zh-CN" altLang="en-US" sz="2800" b="1" kern="1200" baseline="0"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  <a:sym typeface="+mn-ea"/>
              </a:rPr>
              <a:t>新知探究</a:t>
            </a:r>
            <a:endParaRPr lang="zh-CN" altLang="en-US" sz="2700" b="1" kern="1200" baseline="0">
              <a:latin typeface="黑体" panose="02010609060101010101" pitchFamily="49" charset="-122"/>
              <a:ea typeface="黑体" panose="02010609060101010101" pitchFamily="49" charset="-122"/>
              <a:cs typeface="+mn-cs"/>
              <a:sym typeface="+mn-ea"/>
            </a:endParaRPr>
          </a:p>
          <a:p>
            <a:endParaRPr lang="zh-CN" altLang="en-US"/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4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4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7" dur="500"/>
                                        <p:tgtEl>
                                          <p:spTgt spid="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2" dur="500"/>
                                        <p:tgtEl>
                                          <p:spTgt spid="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1" grpId="0"/>
      <p:bldP spid="49" grpId="0"/>
      <p:bldP spid="50" grpId="0"/>
      <p:bldP spid="51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2" name="Text Box 3"/>
          <p:cNvSpPr txBox="1">
            <a:spLocks noChangeArrowheads="1"/>
          </p:cNvSpPr>
          <p:nvPr/>
        </p:nvSpPr>
        <p:spPr bwMode="auto">
          <a:xfrm>
            <a:off x="2112530" y="1074768"/>
            <a:ext cx="8937625" cy="46037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eaLnBrk="1" fontAlgn="auto" hangingPunct="1">
              <a:spcBef>
                <a:spcPct val="0"/>
              </a:spcBef>
              <a:spcAft>
                <a:spcPct val="0"/>
              </a:spcAft>
              <a:defRPr/>
            </a:pPr>
            <a:r>
              <a:rPr lang="en-US" altLang="zh-CN" sz="2400" b="1">
                <a:latin typeface="Times New Roman" panose="02020603050405020304" pitchFamily="18" charset="0"/>
                <a:ea typeface="微软雅黑" panose="020b0503020204020204" pitchFamily="34" charset="-122"/>
              </a:rPr>
              <a:t>1.</a:t>
            </a:r>
            <a:r>
              <a:rPr lang="zh-CN" altLang="en-US" sz="2400" b="1">
                <a:latin typeface="Times New Roman" panose="02020603050405020304" pitchFamily="18" charset="0"/>
                <a:ea typeface="微软雅黑" panose="020b0503020204020204" pitchFamily="34" charset="-122"/>
              </a:rPr>
              <a:t>下列计算结果正确吗</a:t>
            </a:r>
            <a:r>
              <a:rPr lang="en-US" sz="2400" b="1">
                <a:latin typeface="Times New Roman" panose="02020603050405020304" pitchFamily="18" charset="0"/>
                <a:ea typeface="微软雅黑" panose="020b0503020204020204" pitchFamily="34" charset="-122"/>
              </a:rPr>
              <a:t>?</a:t>
            </a:r>
            <a:r>
              <a:rPr lang="zh-CN" altLang="en-US" sz="2400" b="1">
                <a:latin typeface="Times New Roman" panose="02020603050405020304" pitchFamily="18" charset="0"/>
                <a:ea typeface="微软雅黑" panose="020b0503020204020204" pitchFamily="34" charset="-122"/>
              </a:rPr>
              <a:t>你是怎样判断的</a:t>
            </a:r>
            <a:r>
              <a:rPr lang="en-US" sz="2400" b="1">
                <a:latin typeface="Times New Roman" panose="02020603050405020304" pitchFamily="18" charset="0"/>
                <a:ea typeface="微软雅黑" panose="020b0503020204020204" pitchFamily="34" charset="-122"/>
              </a:rPr>
              <a:t>?</a:t>
            </a:r>
            <a:endParaRPr lang="zh-CN" altLang="en-US" sz="2400" b="1">
              <a:latin typeface="Times New Roman" panose="02020603050405020304" pitchFamily="18" charset="0"/>
              <a:ea typeface="微软雅黑" panose="020b0503020204020204" pitchFamily="34" charset="-122"/>
            </a:endParaRPr>
          </a:p>
        </p:txBody>
      </p:sp>
      <p:graphicFrame>
        <p:nvGraphicFramePr>
          <p:cNvPr id="53" name="Object 4"/>
          <p:cNvGraphicFramePr>
            <a:graphicFrameLocks noChangeAspect="1"/>
          </p:cNvGraphicFramePr>
          <p:nvPr/>
        </p:nvGraphicFramePr>
        <p:xfrm>
          <a:off x="1945842" y="1524896"/>
          <a:ext cx="3692525" cy="623341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40" name="Equation" r:id="rId2" imgW="1422400" imgH="241300" progId="Equation.3">
                  <p:embed/>
                </p:oleObj>
              </mc:Choice>
              <mc:Fallback>
                <p:oleObj name="Equation" r:id="rId2" imgW="1422400" imgH="241300" progId="Equation.3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3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tretch>
                        <a:fillRect/>
                      </a:stretch>
                    </p:blipFill>
                    <p:spPr>
                      <a:xfrm>
                        <a:off x="1945842" y="1524896"/>
                        <a:ext cx="3692525" cy="623341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54" name="Object 5"/>
          <p:cNvGraphicFramePr>
            <a:graphicFrameLocks noChangeAspect="1"/>
          </p:cNvGraphicFramePr>
          <p:nvPr/>
        </p:nvGraphicFramePr>
        <p:xfrm>
          <a:off x="6657542" y="1581482"/>
          <a:ext cx="2647950" cy="625853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41" r:id="rId4" imgW="1016000" imgH="241300" progId="Equation.3">
                  <p:embed/>
                </p:oleObj>
              </mc:Choice>
              <mc:Fallback>
                <p:oleObj r:id="rId4" imgW="1016000" imgH="241300" progId="Equation.3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5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tretch>
                        <a:fillRect/>
                      </a:stretch>
                    </p:blipFill>
                    <p:spPr>
                      <a:xfrm>
                        <a:off x="6657542" y="1581482"/>
                        <a:ext cx="2647950" cy="625853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55" name="Object 6"/>
          <p:cNvGraphicFramePr>
            <a:graphicFrameLocks noChangeAspect="1"/>
          </p:cNvGraphicFramePr>
          <p:nvPr/>
        </p:nvGraphicFramePr>
        <p:xfrm>
          <a:off x="1905360" y="4168483"/>
          <a:ext cx="3194050" cy="663815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42" name="Equation" r:id="rId6" imgW="1155700" imgH="241300" progId="Equation.DSMT4">
                  <p:embed/>
                </p:oleObj>
              </mc:Choice>
              <mc:Fallback>
                <p:oleObj name="Equation" r:id="rId6" imgW="1155700" imgH="241300" progId="Equation.DSMT4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7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tretch>
                        <a:fillRect/>
                      </a:stretch>
                    </p:blipFill>
                    <p:spPr>
                      <a:xfrm>
                        <a:off x="1905360" y="4168483"/>
                        <a:ext cx="3194050" cy="663815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56" name="Object 7"/>
          <p:cNvGraphicFramePr>
            <a:graphicFrameLocks noChangeAspect="1"/>
          </p:cNvGraphicFramePr>
          <p:nvPr/>
        </p:nvGraphicFramePr>
        <p:xfrm>
          <a:off x="2703079" y="2302019"/>
          <a:ext cx="2457450" cy="504643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43" name="Equation" r:id="rId8" imgW="1168400" imgH="241300" progId="Equation.3">
                  <p:embed/>
                </p:oleObj>
              </mc:Choice>
              <mc:Fallback>
                <p:oleObj name="Equation" r:id="rId8" imgW="1168400" imgH="241300" progId="Equation.3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9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tretch>
                        <a:fillRect/>
                      </a:stretch>
                    </p:blipFill>
                    <p:spPr>
                      <a:xfrm>
                        <a:off x="2703079" y="2302019"/>
                        <a:ext cx="2457450" cy="504643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57" name="Object 8"/>
          <p:cNvGraphicFramePr>
            <a:graphicFrameLocks noChangeAspect="1"/>
          </p:cNvGraphicFramePr>
          <p:nvPr/>
        </p:nvGraphicFramePr>
        <p:xfrm>
          <a:off x="2820554" y="2939473"/>
          <a:ext cx="2827311" cy="484726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44" r:id="rId10" imgW="1180465" imgH="203200" progId="Equation.3">
                  <p:embed/>
                </p:oleObj>
              </mc:Choice>
              <mc:Fallback>
                <p:oleObj r:id="rId10" imgW="1180465" imgH="203200" progId="Equation.3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11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tretch>
                        <a:fillRect/>
                      </a:stretch>
                    </p:blipFill>
                    <p:spPr>
                      <a:xfrm>
                        <a:off x="2820554" y="2939473"/>
                        <a:ext cx="2827311" cy="484726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58" name="Object 9"/>
          <p:cNvGraphicFramePr>
            <a:graphicFrameLocks noChangeAspect="1"/>
          </p:cNvGraphicFramePr>
          <p:nvPr/>
        </p:nvGraphicFramePr>
        <p:xfrm>
          <a:off x="2750704" y="3542525"/>
          <a:ext cx="2409825" cy="507632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45" name="Equation" r:id="rId12" imgW="1079500" imgH="228600" progId="Equation.3">
                  <p:embed/>
                </p:oleObj>
              </mc:Choice>
              <mc:Fallback>
                <p:oleObj name="Equation" r:id="rId12" imgW="1079500" imgH="228600" progId="Equation.3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13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tretch>
                        <a:fillRect/>
                      </a:stretch>
                    </p:blipFill>
                    <p:spPr>
                      <a:xfrm>
                        <a:off x="2750704" y="3542525"/>
                        <a:ext cx="2409825" cy="507632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59" name="Object 10"/>
          <p:cNvGraphicFramePr>
            <a:graphicFrameLocks noChangeAspect="1"/>
          </p:cNvGraphicFramePr>
          <p:nvPr/>
        </p:nvGraphicFramePr>
        <p:xfrm>
          <a:off x="7342044" y="2311886"/>
          <a:ext cx="1963448" cy="508091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46" r:id="rId14" imgW="927100" imgH="241300" progId="Equation.3">
                  <p:embed/>
                </p:oleObj>
              </mc:Choice>
              <mc:Fallback>
                <p:oleObj r:id="rId14" imgW="927100" imgH="241300" progId="Equation.3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15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tretch>
                        <a:fillRect/>
                      </a:stretch>
                    </p:blipFill>
                    <p:spPr>
                      <a:xfrm>
                        <a:off x="7342044" y="2311886"/>
                        <a:ext cx="1963448" cy="508091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60" name="Object 11"/>
          <p:cNvGraphicFramePr>
            <a:graphicFrameLocks noChangeAspect="1"/>
          </p:cNvGraphicFramePr>
          <p:nvPr/>
        </p:nvGraphicFramePr>
        <p:xfrm>
          <a:off x="7419253" y="2996251"/>
          <a:ext cx="1963448" cy="460365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47" r:id="rId16" imgW="862965" imgH="203200" progId="Equation.3">
                  <p:embed/>
                </p:oleObj>
              </mc:Choice>
              <mc:Fallback>
                <p:oleObj r:id="rId16" imgW="862965" imgH="203200" progId="Equation.3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17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tretch>
                        <a:fillRect/>
                      </a:stretch>
                    </p:blipFill>
                    <p:spPr>
                      <a:xfrm>
                        <a:off x="7419253" y="2996251"/>
                        <a:ext cx="1963448" cy="460365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61" name="Object 12"/>
          <p:cNvGraphicFramePr>
            <a:graphicFrameLocks noChangeAspect="1"/>
          </p:cNvGraphicFramePr>
          <p:nvPr/>
        </p:nvGraphicFramePr>
        <p:xfrm>
          <a:off x="7419253" y="3632890"/>
          <a:ext cx="1448521" cy="480591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48" r:id="rId18" imgW="686435" imgH="228600" progId="Equation.3">
                  <p:embed/>
                </p:oleObj>
              </mc:Choice>
              <mc:Fallback>
                <p:oleObj r:id="rId18" imgW="686435" imgH="228600" progId="Equation.3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19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tretch>
                        <a:fillRect/>
                      </a:stretch>
                    </p:blipFill>
                    <p:spPr>
                      <a:xfrm>
                        <a:off x="7419253" y="3632890"/>
                        <a:ext cx="1448521" cy="480591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62" name="Object 13"/>
          <p:cNvGraphicFramePr>
            <a:graphicFrameLocks noChangeAspect="1"/>
          </p:cNvGraphicFramePr>
          <p:nvPr/>
        </p:nvGraphicFramePr>
        <p:xfrm>
          <a:off x="2672917" y="4941246"/>
          <a:ext cx="2271712" cy="498927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49" r:id="rId20" imgW="1092200" imgH="241300" progId="Equation.3">
                  <p:embed/>
                </p:oleObj>
              </mc:Choice>
              <mc:Fallback>
                <p:oleObj r:id="rId20" imgW="1092200" imgH="241300" progId="Equation.3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21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tretch>
                        <a:fillRect/>
                      </a:stretch>
                    </p:blipFill>
                    <p:spPr>
                      <a:xfrm>
                        <a:off x="2672917" y="4941246"/>
                        <a:ext cx="2271712" cy="498927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63" name="Object 14"/>
          <p:cNvGraphicFramePr>
            <a:graphicFrameLocks noChangeAspect="1"/>
          </p:cNvGraphicFramePr>
          <p:nvPr/>
        </p:nvGraphicFramePr>
        <p:xfrm>
          <a:off x="2820554" y="5553269"/>
          <a:ext cx="2124075" cy="423480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50" r:id="rId22" imgW="1015365" imgH="203200" progId="Equation.3">
                  <p:embed/>
                </p:oleObj>
              </mc:Choice>
              <mc:Fallback>
                <p:oleObj r:id="rId22" imgW="1015365" imgH="203200" progId="Equation.3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23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tretch>
                        <a:fillRect/>
                      </a:stretch>
                    </p:blipFill>
                    <p:spPr>
                      <a:xfrm>
                        <a:off x="2820554" y="5553269"/>
                        <a:ext cx="2124075" cy="423480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64" name="Object 15"/>
          <p:cNvGraphicFramePr>
            <a:graphicFrameLocks noChangeAspect="1"/>
          </p:cNvGraphicFramePr>
          <p:nvPr/>
        </p:nvGraphicFramePr>
        <p:xfrm>
          <a:off x="2768167" y="6144689"/>
          <a:ext cx="1841500" cy="478172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51" r:id="rId24" imgW="876935" imgH="228600" progId="Equation.3">
                  <p:embed/>
                </p:oleObj>
              </mc:Choice>
              <mc:Fallback>
                <p:oleObj r:id="rId24" imgW="876935" imgH="228600" progId="Equation.3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25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tretch>
                        <a:fillRect/>
                      </a:stretch>
                    </p:blipFill>
                    <p:spPr>
                      <a:xfrm>
                        <a:off x="2768167" y="6144689"/>
                        <a:ext cx="1841500" cy="478172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</p:spPr>
                  </p:pic>
                </p:oleObj>
              </mc:Fallback>
            </mc:AlternateContent>
          </a:graphicData>
        </a:graphic>
      </p:graphicFrame>
      <p:sp>
        <p:nvSpPr>
          <p:cNvPr id="65" name="TextBox 24"/>
          <p:cNvSpPr txBox="1">
            <a:spLocks noChangeArrowheads="1"/>
          </p:cNvSpPr>
          <p:nvPr/>
        </p:nvSpPr>
        <p:spPr bwMode="auto">
          <a:xfrm>
            <a:off x="6467042" y="4351149"/>
            <a:ext cx="2500312" cy="30777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Wingdings 2" panose="05020102010507070707" pitchFamily="18" charset="2"/>
              <a:buChar char=""/>
              <a:defRPr sz="2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Wingdings 2" panose="05020102010507070707" pitchFamily="18" charset="2"/>
              <a:buChar char=""/>
              <a:defRPr sz="24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Wingdings 2" panose="05020102010507070707" pitchFamily="18" charset="2"/>
              <a:buChar char=""/>
              <a:defRPr sz="20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Wingdings 2" panose="05020102010507070707" pitchFamily="18" charset="2"/>
              <a:buChar char=""/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Wingdings 2" panose="05020102010507070707" pitchFamily="18" charset="2"/>
              <a:buChar char=""/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Wingdings 2" panose="05020102010507070707" pitchFamily="18" charset="2"/>
              <a:buChar char=""/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Wingdings 2" panose="05020102010507070707" pitchFamily="18" charset="2"/>
              <a:buChar char=""/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Wingdings 2" panose="05020102010507070707" pitchFamily="18" charset="2"/>
              <a:buChar char=""/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Wingdings 2" panose="05020102010507070707" pitchFamily="18" charset="2"/>
              <a:buChar char=""/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eaLnBrk="1" hangingPunct="1">
              <a:lnSpc>
                <a:spcPct val="100000"/>
              </a:lnSpc>
              <a:spcBef>
                <a:spcPct val="0"/>
              </a:spcBef>
              <a:buFontTx/>
              <a:buNone/>
            </a:pPr>
            <a:endParaRPr lang="zh-CN" altLang="en-US" sz="1400" b="1">
              <a:latin typeface="Times New Roman" panose="02020603050405020304" pitchFamily="18" charset="0"/>
              <a:ea typeface="微软雅黑" panose="020b0503020204020204" pitchFamily="34" charset="-122"/>
            </a:endParaRPr>
          </a:p>
        </p:txBody>
      </p:sp>
      <p:sp>
        <p:nvSpPr>
          <p:cNvPr id="66" name="TextBox 26"/>
          <p:cNvSpPr txBox="1">
            <a:spLocks noChangeArrowheads="1"/>
          </p:cNvSpPr>
          <p:nvPr/>
        </p:nvSpPr>
        <p:spPr bwMode="auto">
          <a:xfrm>
            <a:off x="6324167" y="4708336"/>
            <a:ext cx="3929062" cy="46166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Wingdings 2" panose="05020102010507070707" pitchFamily="18" charset="2"/>
              <a:buChar char=""/>
              <a:defRPr sz="2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Wingdings 2" panose="05020102010507070707" pitchFamily="18" charset="2"/>
              <a:buChar char=""/>
              <a:defRPr sz="24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Wingdings 2" panose="05020102010507070707" pitchFamily="18" charset="2"/>
              <a:buChar char=""/>
              <a:defRPr sz="20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Wingdings 2" panose="05020102010507070707" pitchFamily="18" charset="2"/>
              <a:buChar char=""/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Wingdings 2" panose="05020102010507070707" pitchFamily="18" charset="2"/>
              <a:buChar char=""/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Wingdings 2" panose="05020102010507070707" pitchFamily="18" charset="2"/>
              <a:buChar char=""/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Wingdings 2" panose="05020102010507070707" pitchFamily="18" charset="2"/>
              <a:buChar char=""/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Wingdings 2" panose="05020102010507070707" pitchFamily="18" charset="2"/>
              <a:buChar char=""/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Wingdings 2" panose="05020102010507070707" pitchFamily="18" charset="2"/>
              <a:buChar char=""/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eaLnBrk="1" hangingPunct="1">
              <a:lnSpc>
                <a:spcPct val="100000"/>
              </a:lnSpc>
              <a:spcBef>
                <a:spcPct val="0"/>
              </a:spcBef>
              <a:buFontTx/>
              <a:buNone/>
            </a:pPr>
            <a:r>
              <a:rPr lang="zh-CN" altLang="en-US" sz="2400" b="1">
                <a:solidFill>
                  <a:srgbClr val="FF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Times New Roman" panose="02020603050405020304" pitchFamily="18" charset="0"/>
              </a:rPr>
              <a:t>这些结果都不正确</a:t>
            </a:r>
            <a:endParaRPr lang="zh-CN" altLang="en-US" sz="1400" b="1">
              <a:latin typeface="Times New Roman" panose="02020603050405020304" pitchFamily="18" charset="0"/>
              <a:ea typeface="微软雅黑" panose="020b0503020204020204" pitchFamily="34" charset="-122"/>
            </a:endParaRPr>
          </a:p>
        </p:txBody>
      </p:sp>
      <p:sp>
        <p:nvSpPr>
          <p:cNvPr id="12" name="副标题 2"/>
          <p:cNvSpPr>
            <a:spLocks noGrp="1"/>
          </p:cNvSpPr>
          <p:nvPr userDrawn="1">
            <p:custDataLst>
              <p:tags r:id="rId26"/>
            </p:custDataLst>
          </p:nvPr>
        </p:nvSpPr>
        <p:spPr>
          <a:xfrm>
            <a:off x="1550440" y="253890"/>
            <a:ext cx="2556957" cy="493005"/>
          </a:xfrm>
        </p:spPr>
        <p:txBody>
          <a:bodyPr/>
          <a:lstStyle>
            <a:defPPr>
              <a:defRPr lang="zh-CN"/>
            </a:defPPr>
            <a:lvl1pPr marL="171450" indent="-171450" algn="l" defTabSz="685800" rtl="0" eaLnBrk="1" latinLnBrk="0" hangingPunct="1">
              <a:lnSpc>
                <a:spcPct val="90000"/>
              </a:lnSpc>
              <a:spcBef>
                <a:spcPts val="750"/>
              </a:spcBef>
              <a:buClr>
                <a:schemeClr val="accent1"/>
              </a:buClr>
              <a:buSzPct val="80000"/>
              <a:buFont typeface="Wingdings" panose="05000000000000000000" pitchFamily="2" charset="2"/>
              <a:buChar char="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5143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Clr>
                <a:schemeClr val="accent1"/>
              </a:buClr>
              <a:buSzPct val="80000"/>
              <a:buFont typeface="Wingdings" panose="05000000000000000000" pitchFamily="2" charset="2"/>
              <a:buChar char=""/>
              <a:defRPr sz="15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8572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Clr>
                <a:schemeClr val="accent1"/>
              </a:buClr>
              <a:buSzPct val="80000"/>
              <a:buFont typeface="Wingdings" panose="05000000000000000000" pitchFamily="2" charset="2"/>
              <a:buChar char=""/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2001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Clr>
                <a:schemeClr val="accent1"/>
              </a:buClr>
              <a:buSzPct val="80000"/>
              <a:buFont typeface="Wingdings" panose="05000000000000000000" pitchFamily="2" charset="2"/>
              <a:buChar char=""/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5430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Clr>
                <a:schemeClr val="accent1"/>
              </a:buClr>
              <a:buSzPct val="80000"/>
              <a:buFont typeface="Wingdings" panose="05000000000000000000" pitchFamily="2" charset="2"/>
              <a:buChar char=""/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886585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itchFamily="34" charset="0"/>
              <a:buChar char="•"/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229485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itchFamily="34" charset="0"/>
              <a:buChar char="•"/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572385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itchFamily="34" charset="0"/>
              <a:buChar char="•"/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915285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itchFamily="34" charset="0"/>
              <a:buChar char="•"/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zh-CN" altLang="en-US" sz="2800" b="1" kern="1200" baseline="0"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  <a:sym typeface="+mn-ea"/>
              </a:rPr>
              <a:t>新知探究</a:t>
            </a:r>
            <a:endParaRPr lang="zh-CN" altLang="en-US" sz="2700" b="1" kern="1200" baseline="0">
              <a:latin typeface="黑体" panose="02010609060101010101" pitchFamily="49" charset="-122"/>
              <a:ea typeface="黑体" panose="02010609060101010101" pitchFamily="49" charset="-122"/>
              <a:cs typeface="+mn-cs"/>
              <a:sym typeface="+mn-ea"/>
            </a:endParaRPr>
          </a:p>
          <a:p>
            <a:endParaRPr lang="zh-CN" altLang="en-US"/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5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5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3" presetClass="entr" presetSubtype="1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7" dur="500"/>
                                        <p:tgtEl>
                                          <p:spTgt spid="5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3" presetClass="entr" presetSubtype="1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2" dur="500"/>
                                        <p:tgtEl>
                                          <p:spTgt spid="5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3" presetClass="entr" presetSubtype="1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7" dur="500"/>
                                        <p:tgtEl>
                                          <p:spTgt spid="6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 nodeType="clickPar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3" presetClass="entr" presetSubtype="1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2" dur="500"/>
                                        <p:tgtEl>
                                          <p:spTgt spid="6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 nodeType="clickPar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3" presetClass="entr" presetSubtype="1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7" dur="500"/>
                                        <p:tgtEl>
                                          <p:spTgt spid="6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 nodeType="clickPar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3" presetClass="entr" presetSubtype="1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42" dur="500"/>
                                        <p:tgtEl>
                                          <p:spTgt spid="6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 nodeType="clickPar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3" presetClass="entr" presetSubtype="1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47" dur="500"/>
                                        <p:tgtEl>
                                          <p:spTgt spid="6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 nodeType="clickPar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26" presetClass="entr" presetSubtype="0" dur="2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2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3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6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6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6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58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66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59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6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0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66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61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6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2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66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63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6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4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66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65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66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6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4" name="矩形 23"/>
          <p:cNvSpPr/>
          <p:nvPr/>
        </p:nvSpPr>
        <p:spPr>
          <a:xfrm>
            <a:off x="1864995" y="1812925"/>
            <a:ext cx="8315325" cy="1644650"/>
          </a:xfrm>
          <a:prstGeom prst="rect">
            <a:avLst/>
          </a:prstGeom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eaLnBrk="1" fontAlgn="auto" hangingPunct="1">
              <a:spcBef>
                <a:spcPts val="600"/>
              </a:spcBef>
              <a:spcAft>
                <a:spcPts val="600"/>
              </a:spcAft>
              <a:buClr>
                <a:schemeClr val="bg2"/>
              </a:buClr>
              <a:buSzPct val="75000"/>
              <a:defRPr/>
            </a:pPr>
            <a:r>
              <a:rPr lang="en-US" altLang="zh-CN" sz="3200" b="1">
                <a:latin typeface="Times New Roman" panose="02020603050405020304" pitchFamily="18" charset="0"/>
                <a:ea typeface="微软雅黑" panose="020b0503020204020204" pitchFamily="34" charset="-122"/>
              </a:rPr>
              <a:t>2.</a:t>
            </a:r>
            <a:r>
              <a:rPr lang="zh-CN" altLang="en-US" sz="3200" b="1">
                <a:latin typeface="Times New Roman" panose="02020603050405020304" pitchFamily="18" charset="0"/>
                <a:ea typeface="微软雅黑" panose="020b0503020204020204" pitchFamily="34" charset="-122"/>
              </a:rPr>
              <a:t>怎样估算一个无理数的范围</a:t>
            </a:r>
            <a:r>
              <a:rPr lang="en-US" altLang="zh-CN" sz="3200" b="1">
                <a:latin typeface="Times New Roman" panose="02020603050405020304" pitchFamily="18" charset="0"/>
                <a:ea typeface="微软雅黑" panose="020b0503020204020204" pitchFamily="34" charset="-122"/>
              </a:rPr>
              <a:t>?</a:t>
            </a:r>
            <a:r>
              <a:rPr lang="zh-CN" altLang="en-US" sz="3200" b="1">
                <a:latin typeface="Times New Roman" panose="02020603050405020304" pitchFamily="18" charset="0"/>
                <a:ea typeface="微软雅黑" panose="020b0503020204020204" pitchFamily="34" charset="-122"/>
              </a:rPr>
              <a:t>你能估计        的大小吗</a:t>
            </a:r>
            <a:r>
              <a:rPr lang="en-US" sz="3200" b="1">
                <a:latin typeface="Times New Roman" panose="02020603050405020304" pitchFamily="18" charset="0"/>
                <a:ea typeface="微软雅黑" panose="020b0503020204020204" pitchFamily="34" charset="-122"/>
              </a:rPr>
              <a:t>( </a:t>
            </a:r>
            <a:r>
              <a:rPr lang="zh-CN" altLang="en-US" sz="3200" b="1">
                <a:latin typeface="Times New Roman" panose="02020603050405020304" pitchFamily="18" charset="0"/>
                <a:ea typeface="微软雅黑" panose="020b0503020204020204" pitchFamily="34" charset="-122"/>
              </a:rPr>
              <a:t>结果精确到</a:t>
            </a:r>
            <a:r>
              <a:rPr lang="en-US" sz="3200" b="1">
                <a:latin typeface="Times New Roman" panose="02020603050405020304" pitchFamily="18" charset="0"/>
                <a:ea typeface="微软雅黑" panose="020b0503020204020204" pitchFamily="34" charset="-122"/>
              </a:rPr>
              <a:t>1)</a:t>
            </a:r>
            <a:r>
              <a:rPr lang="en-US" sz="3200" b="1">
                <a:latin typeface="Times New Roman" panose="02020603050405020304" pitchFamily="18" charset="0"/>
                <a:ea typeface="微软雅黑" panose="020b0503020204020204" pitchFamily="34" charset="-122"/>
                <a:sym typeface="+mn-ea"/>
              </a:rPr>
              <a:t>?</a:t>
            </a:r>
            <a:endParaRPr lang="zh-CN" altLang="en-US" sz="3200" b="1">
              <a:latin typeface="Times New Roman" panose="02020603050405020304" pitchFamily="18" charset="0"/>
              <a:ea typeface="微软雅黑" panose="020b0503020204020204" pitchFamily="34" charset="-122"/>
            </a:endParaRPr>
          </a:p>
          <a:p>
            <a:pPr eaLnBrk="1" fontAlgn="auto" hangingPunct="1">
              <a:lnSpc>
                <a:spcPct val="80000"/>
              </a:lnSpc>
              <a:spcBef>
                <a:spcPct val="20000"/>
              </a:spcBef>
              <a:spcAft>
                <a:spcPct val="0"/>
              </a:spcAft>
              <a:buClr>
                <a:schemeClr val="bg2"/>
              </a:buClr>
              <a:buSzPct val="75000"/>
              <a:defRPr/>
            </a:pPr>
            <a:endParaRPr lang="en-US" altLang="zh-CN" sz="3200" b="1">
              <a:latin typeface="Times New Roman" panose="02020603050405020304" pitchFamily="18" charset="0"/>
              <a:ea typeface="微软雅黑" panose="020b0503020204020204" pitchFamily="34" charset="-122"/>
            </a:endParaRPr>
          </a:p>
        </p:txBody>
      </p:sp>
      <p:graphicFrame>
        <p:nvGraphicFramePr>
          <p:cNvPr id="26" name="Object 5"/>
          <p:cNvGraphicFramePr>
            <a:graphicFrameLocks noChangeAspect="1"/>
          </p:cNvGraphicFramePr>
          <p:nvPr/>
        </p:nvGraphicFramePr>
        <p:xfrm>
          <a:off x="3002106" y="4058785"/>
          <a:ext cx="2428875" cy="789385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52" name="Equation" r:id="rId2" imgW="761365" imgH="228600" progId="Equation.3">
                  <p:embed/>
                </p:oleObj>
              </mc:Choice>
              <mc:Fallback>
                <p:oleObj name="Equation" r:id="rId2" imgW="761365" imgH="228600" progId="Equation.3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3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tretch>
                        <a:fillRect/>
                      </a:stretch>
                    </p:blipFill>
                    <p:spPr>
                      <a:xfrm>
                        <a:off x="3002106" y="4058785"/>
                        <a:ext cx="2428875" cy="789385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</p:spPr>
                  </p:pic>
                </p:oleObj>
              </mc:Fallback>
            </mc:AlternateContent>
          </a:graphicData>
        </a:graphic>
      </p:graphicFrame>
      <p:sp>
        <p:nvSpPr>
          <p:cNvPr id="27" name="TextBox 19"/>
          <p:cNvSpPr txBox="1">
            <a:spLocks noChangeArrowheads="1"/>
          </p:cNvSpPr>
          <p:nvPr/>
        </p:nvSpPr>
        <p:spPr bwMode="auto">
          <a:xfrm>
            <a:off x="1865168" y="4167620"/>
            <a:ext cx="1285875" cy="584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Wingdings 2" panose="05020102010507070707" pitchFamily="18" charset="2"/>
              <a:buChar char=""/>
              <a:defRPr sz="2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Wingdings 2" panose="05020102010507070707" pitchFamily="18" charset="2"/>
              <a:buChar char=""/>
              <a:defRPr sz="24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Wingdings 2" panose="05020102010507070707" pitchFamily="18" charset="2"/>
              <a:buChar char=""/>
              <a:defRPr sz="20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Wingdings 2" panose="05020102010507070707" pitchFamily="18" charset="2"/>
              <a:buChar char=""/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Wingdings 2" panose="05020102010507070707" pitchFamily="18" charset="2"/>
              <a:buChar char=""/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Wingdings 2" panose="05020102010507070707" pitchFamily="18" charset="2"/>
              <a:buChar char=""/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Wingdings 2" panose="05020102010507070707" pitchFamily="18" charset="2"/>
              <a:buChar char=""/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Wingdings 2" panose="05020102010507070707" pitchFamily="18" charset="2"/>
              <a:buChar char=""/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Wingdings 2" panose="05020102010507070707" pitchFamily="18" charset="2"/>
              <a:buChar char=""/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eaLnBrk="1" hangingPunct="1">
              <a:lnSpc>
                <a:spcPct val="100000"/>
              </a:lnSpc>
              <a:spcBef>
                <a:spcPct val="0"/>
              </a:spcBef>
              <a:buFontTx/>
              <a:buNone/>
            </a:pPr>
            <a:r>
              <a:rPr lang="zh-CN" altLang="en-US" sz="3200">
                <a:latin typeface="Times New Roman" panose="02020603050405020304" pitchFamily="18" charset="0"/>
                <a:ea typeface="微软雅黑" panose="020b0503020204020204" pitchFamily="34" charset="-122"/>
              </a:rPr>
              <a:t>解：</a:t>
            </a:r>
          </a:p>
        </p:txBody>
      </p:sp>
      <p:pic>
        <p:nvPicPr>
          <p:cNvPr id="3" name="图片 2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055735" y="1812925"/>
            <a:ext cx="828675" cy="561975"/>
          </a:xfrm>
          <a:prstGeom prst="rect">
            <a:avLst/>
          </a:prstGeom>
        </p:spPr>
      </p:pic>
      <p:sp>
        <p:nvSpPr>
          <p:cNvPr id="12" name="副标题 2"/>
          <p:cNvSpPr>
            <a:spLocks noGrp="1"/>
          </p:cNvSpPr>
          <p:nvPr userDrawn="1">
            <p:custDataLst>
              <p:tags r:id="rId5"/>
            </p:custDataLst>
          </p:nvPr>
        </p:nvSpPr>
        <p:spPr>
          <a:xfrm>
            <a:off x="1550440" y="253890"/>
            <a:ext cx="2556957" cy="493005"/>
          </a:xfrm>
        </p:spPr>
        <p:txBody>
          <a:bodyPr/>
          <a:lstStyle>
            <a:defPPr>
              <a:defRPr lang="zh-CN"/>
            </a:defPPr>
            <a:lvl1pPr marL="171450" indent="-171450" algn="l" defTabSz="685800" rtl="0" eaLnBrk="1" latinLnBrk="0" hangingPunct="1">
              <a:lnSpc>
                <a:spcPct val="90000"/>
              </a:lnSpc>
              <a:spcBef>
                <a:spcPts val="750"/>
              </a:spcBef>
              <a:buClr>
                <a:schemeClr val="accent1"/>
              </a:buClr>
              <a:buSzPct val="80000"/>
              <a:buFont typeface="Wingdings" panose="05000000000000000000" pitchFamily="2" charset="2"/>
              <a:buChar char="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5143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Clr>
                <a:schemeClr val="accent1"/>
              </a:buClr>
              <a:buSzPct val="80000"/>
              <a:buFont typeface="Wingdings" panose="05000000000000000000" pitchFamily="2" charset="2"/>
              <a:buChar char=""/>
              <a:defRPr sz="15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8572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Clr>
                <a:schemeClr val="accent1"/>
              </a:buClr>
              <a:buSzPct val="80000"/>
              <a:buFont typeface="Wingdings" panose="05000000000000000000" pitchFamily="2" charset="2"/>
              <a:buChar char=""/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2001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Clr>
                <a:schemeClr val="accent1"/>
              </a:buClr>
              <a:buSzPct val="80000"/>
              <a:buFont typeface="Wingdings" panose="05000000000000000000" pitchFamily="2" charset="2"/>
              <a:buChar char=""/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5430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Clr>
                <a:schemeClr val="accent1"/>
              </a:buClr>
              <a:buSzPct val="80000"/>
              <a:buFont typeface="Wingdings" panose="05000000000000000000" pitchFamily="2" charset="2"/>
              <a:buChar char=""/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886585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itchFamily="34" charset="0"/>
              <a:buChar char="•"/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229485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itchFamily="34" charset="0"/>
              <a:buChar char="•"/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572385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itchFamily="34" charset="0"/>
              <a:buChar char="•"/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915285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itchFamily="34" charset="0"/>
              <a:buChar char="•"/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zh-CN" altLang="en-US" sz="2800" b="1" kern="1200" baseline="0"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  <a:sym typeface="+mn-ea"/>
              </a:rPr>
              <a:t>新知探究</a:t>
            </a:r>
            <a:endParaRPr lang="zh-CN" altLang="en-US" sz="2700" b="1" kern="1200" baseline="0">
              <a:latin typeface="黑体" panose="02010609060101010101" pitchFamily="49" charset="-122"/>
              <a:ea typeface="黑体" panose="02010609060101010101" pitchFamily="49" charset="-122"/>
              <a:cs typeface="+mn-cs"/>
              <a:sym typeface="+mn-ea"/>
            </a:endParaRPr>
          </a:p>
          <a:p>
            <a:endParaRPr lang="zh-CN" altLang="en-US"/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6" presetClass="entr" presetSubtype="0" dur="2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8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9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0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1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2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3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4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5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7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31" name="Group 3"/>
          <p:cNvGrpSpPr/>
          <p:nvPr/>
        </p:nvGrpSpPr>
        <p:grpSpPr>
          <a:xfrm>
            <a:off x="1469447" y="1210756"/>
            <a:ext cx="9245600" cy="1752601"/>
            <a:chExt cx="5824" cy="1104"/>
          </a:xfrm>
        </p:grpSpPr>
        <p:sp>
          <p:nvSpPr>
            <p:cNvPr id="32" name="Text Box 4"/>
            <p:cNvSpPr txBox="1">
              <a:spLocks noChangeArrowheads="1"/>
            </p:cNvSpPr>
            <p:nvPr/>
          </p:nvSpPr>
          <p:spPr bwMode="auto">
            <a:xfrm>
              <a:off x="0" y="0"/>
              <a:ext cx="5824" cy="1104"/>
            </a:xfrm>
            <a:prstGeom prst="rect">
              <a:avLst/>
            </a:prstGeom>
            <a:noFill/>
            <a:ln w="9525">
              <a:noFill/>
              <a:miter lim="800000"/>
            </a:ln>
            <a:effectLst/>
          </p:spPr>
          <p:txBody>
            <a:bodyPr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eaLnBrk="1" fontAlgn="auto" hangingPunct="1">
                <a:lnSpc>
                  <a:spcPct val="150000"/>
                </a:lnSpc>
                <a:spcBef>
                  <a:spcPct val="0"/>
                </a:spcBef>
                <a:spcAft>
                  <a:spcPct val="0"/>
                </a:spcAft>
                <a:defRPr/>
              </a:pPr>
              <a:r>
                <a:rPr lang="zh-CN" altLang="en-US" sz="2400" b="1">
                  <a:latin typeface="Times New Roman" panose="02020603050405020304" pitchFamily="18" charset="0"/>
                  <a:ea typeface="微软雅黑" panose="020b0503020204020204" pitchFamily="34" charset="-122"/>
                </a:rPr>
                <a:t>       生活经验表明，靠墙摆放梯子时，若梯子底端离墙的距离约为梯子长度的  ，则梯子比较稳定</a:t>
              </a:r>
              <a:r>
                <a:rPr lang="en-US" altLang="zh-CN" sz="2400" b="1">
                  <a:latin typeface="Times New Roman" panose="02020603050405020304" pitchFamily="18" charset="0"/>
                  <a:ea typeface="微软雅黑" panose="020b0503020204020204" pitchFamily="34" charset="-122"/>
                </a:rPr>
                <a:t>.</a:t>
              </a:r>
              <a:r>
                <a:rPr lang="zh-CN" altLang="en-US" sz="2400" b="1">
                  <a:latin typeface="Times New Roman" panose="02020603050405020304" pitchFamily="18" charset="0"/>
                  <a:ea typeface="微软雅黑" panose="020b0503020204020204" pitchFamily="34" charset="-122"/>
                </a:rPr>
                <a:t>现有一长度为</a:t>
              </a:r>
              <a:r>
                <a:rPr lang="en-US" altLang="zh-CN" sz="2400" b="1">
                  <a:latin typeface="Times New Roman" panose="02020603050405020304" pitchFamily="18" charset="0"/>
                  <a:ea typeface="微软雅黑" panose="020b0503020204020204" pitchFamily="34" charset="-122"/>
                </a:rPr>
                <a:t>6</a:t>
              </a:r>
              <a:r>
                <a:rPr lang="zh-CN" altLang="en-US" sz="2400" b="1">
                  <a:latin typeface="Times New Roman" panose="02020603050405020304" pitchFamily="18" charset="0"/>
                  <a:ea typeface="微软雅黑" panose="020b0503020204020204" pitchFamily="34" charset="-122"/>
                </a:rPr>
                <a:t>米的梯子，当梯子稳定摆放时，它的顶端能达到</a:t>
              </a:r>
              <a:r>
                <a:rPr lang="en-US" altLang="zh-CN" sz="2400" b="1">
                  <a:latin typeface="Times New Roman" panose="02020603050405020304" pitchFamily="18" charset="0"/>
                  <a:ea typeface="微软雅黑" panose="020b0503020204020204" pitchFamily="34" charset="-122"/>
                </a:rPr>
                <a:t>5.6</a:t>
              </a:r>
              <a:r>
                <a:rPr lang="zh-CN" altLang="en-US" sz="2400" b="1">
                  <a:latin typeface="Times New Roman" panose="02020603050405020304" pitchFamily="18" charset="0"/>
                  <a:ea typeface="微软雅黑" panose="020b0503020204020204" pitchFamily="34" charset="-122"/>
                </a:rPr>
                <a:t>米高的墙头吗？</a:t>
              </a:r>
            </a:p>
          </p:txBody>
        </p:sp>
        <p:graphicFrame>
          <p:nvGraphicFramePr>
            <p:cNvPr id="33" name="Object 5"/>
            <p:cNvGraphicFramePr>
              <a:graphicFrameLocks noChangeAspect="1"/>
            </p:cNvGraphicFramePr>
            <p:nvPr/>
          </p:nvGraphicFramePr>
          <p:xfrm>
            <a:off x="977" y="301"/>
            <a:ext cx="199" cy="559"/>
          </p:xfrm>
          <a:graphic>
            <a:graphicData uri="http://schemas.openxmlformats.org/presentationml/2006/ole">
              <mc:AlternateContent>
                <mc:Choice xmlns:v="urn:schemas-microsoft-com:vml" Requires="v">
                  <p:oleObj spid="_x0000_s1053" r:id="rId2" imgW="139700" imgH="394335" progId="Equation.3">
                    <p:embed/>
                  </p:oleObj>
                </mc:Choice>
                <mc:Fallback>
                  <p:oleObj r:id="rId2" imgW="139700" imgH="394335" progId="Equation.3">
                    <p:embed/>
                    <p:pic>
                      <p:nvPicPr>
                        <p:cNvPr id="0" name="OLE substitute image"/>
                        <p:cNvPicPr/>
                        <p:nvPr/>
                      </p:nvPicPr>
                      <p:blipFill>
                        <a:blip r:embed="rId3">
                          <a:extLst>
                            <a:ext uri="{28A0092B-C50C-407E-A947-70E740481C1C}">
                              <a14:useLocalDpi xmlns:a14="http://schemas.microsoft.com/office/drawing/2010/main" val="0"/>
                            </a:ext>
                          </a:extLst>
                        </a:blip>
                        <a:stretch>
                          <a:fillRect/>
                        </a:stretch>
                      </p:blipFill>
                      <p:spPr>
                        <a:xfrm>
                          <a:off x="977" y="301"/>
                          <a:ext cx="199" cy="559"/>
                        </a:xfrm>
                        <a:prstGeom prst="rect">
                          <a:avLst/>
                        </a:prstGeom>
                        <a:noFill/>
                        <a:ln>
                          <a:noFill/>
                        </a:ln>
                      </p:spPr>
                    </p:pic>
                  </p:oleObj>
                </mc:Fallback>
              </mc:AlternateContent>
            </a:graphicData>
          </a:graphic>
        </p:graphicFrame>
      </p:grpSp>
      <p:graphicFrame>
        <p:nvGraphicFramePr>
          <p:cNvPr id="35" name="Object 8"/>
          <p:cNvGraphicFramePr>
            <a:graphicFrameLocks noChangeAspect="1"/>
          </p:cNvGraphicFramePr>
          <p:nvPr/>
        </p:nvGraphicFramePr>
        <p:xfrm>
          <a:off x="2563234" y="3557299"/>
          <a:ext cx="2935288" cy="974725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54" r:id="rId4" imgW="1181100" imgH="393700" progId="Equation.3">
                  <p:embed/>
                </p:oleObj>
              </mc:Choice>
              <mc:Fallback>
                <p:oleObj r:id="rId4" imgW="1181100" imgH="393700" progId="Equation.3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5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tretch>
                        <a:fillRect/>
                      </a:stretch>
                    </p:blipFill>
                    <p:spPr>
                      <a:xfrm>
                        <a:off x="2563234" y="3557299"/>
                        <a:ext cx="2935288" cy="974725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36" name="Object 9"/>
          <p:cNvGraphicFramePr>
            <a:graphicFrameLocks noChangeAspect="1"/>
          </p:cNvGraphicFramePr>
          <p:nvPr/>
        </p:nvGraphicFramePr>
        <p:xfrm>
          <a:off x="4004684" y="4306599"/>
          <a:ext cx="1516063" cy="504825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55" r:id="rId6" imgW="609600" imgH="203200" progId="Equation.3">
                  <p:embed/>
                </p:oleObj>
              </mc:Choice>
              <mc:Fallback>
                <p:oleObj r:id="rId6" imgW="609600" imgH="203200" progId="Equation.3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7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tretch>
                        <a:fillRect/>
                      </a:stretch>
                    </p:blipFill>
                    <p:spPr>
                      <a:xfrm>
                        <a:off x="4004684" y="4306599"/>
                        <a:ext cx="1516063" cy="504825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</p:spPr>
                  </p:pic>
                </p:oleObj>
              </mc:Fallback>
            </mc:AlternateContent>
          </a:graphicData>
        </a:graphic>
      </p:graphicFrame>
      <p:sp>
        <p:nvSpPr>
          <p:cNvPr id="37" name="Text Box 10"/>
          <p:cNvSpPr txBox="1">
            <a:spLocks noChangeArrowheads="1"/>
          </p:cNvSpPr>
          <p:nvPr/>
        </p:nvSpPr>
        <p:spPr bwMode="auto">
          <a:xfrm>
            <a:off x="1802765" y="3095625"/>
            <a:ext cx="6068695" cy="460375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eaLnBrk="1" fontAlgn="auto" hangingPunct="1">
              <a:spcBef>
                <a:spcPct val="0"/>
              </a:spcBef>
              <a:spcAft>
                <a:spcPct val="0"/>
              </a:spcAft>
              <a:defRPr/>
            </a:pPr>
            <a:r>
              <a:rPr lang="zh-CN" altLang="en-US" sz="2400" b="1">
                <a:latin typeface="Times New Roman" panose="02020603050405020304" pitchFamily="18" charset="0"/>
                <a:ea typeface="微软雅黑" panose="020b0503020204020204" pitchFamily="34" charset="-122"/>
              </a:rPr>
              <a:t>解</a:t>
            </a:r>
            <a:r>
              <a:rPr lang="zh-CN" altLang="en-US" sz="2400">
                <a:solidFill>
                  <a:schemeClr val="tx1"/>
                </a:solidFill>
                <a:latin typeface="Times New Roman" panose="02020603050405020304" pitchFamily="18" charset="0"/>
                <a:ea typeface="微软雅黑" panose="020b0503020204020204" pitchFamily="34" charset="-122"/>
              </a:rPr>
              <a:t>：设梯子稳定摆放时的高度为</a:t>
            </a:r>
            <a:r>
              <a:rPr lang="en-US" altLang="zh-CN" sz="2400" i="1">
                <a:solidFill>
                  <a:schemeClr val="tx1"/>
                </a:solidFill>
                <a:latin typeface="Times New Roman" panose="02020603050405020304" pitchFamily="18" charset="0"/>
                <a:ea typeface="微软雅黑" panose="020b0503020204020204" pitchFamily="34" charset="-122"/>
              </a:rPr>
              <a:t>x</a:t>
            </a:r>
            <a:r>
              <a:rPr lang="zh-CN" altLang="en-US" sz="2400">
                <a:solidFill>
                  <a:schemeClr val="tx1"/>
                </a:solidFill>
                <a:latin typeface="Times New Roman" panose="02020603050405020304" pitchFamily="18" charset="0"/>
                <a:ea typeface="微软雅黑" panose="020b0503020204020204" pitchFamily="34" charset="-122"/>
              </a:rPr>
              <a:t>米</a:t>
            </a:r>
            <a:r>
              <a:rPr lang="en-US" altLang="zh-CN" sz="2400">
                <a:solidFill>
                  <a:schemeClr val="tx1"/>
                </a:solidFill>
                <a:latin typeface="Times New Roman" panose="02020603050405020304" pitchFamily="18" charset="0"/>
                <a:ea typeface="微软雅黑" panose="020b0503020204020204" pitchFamily="34" charset="-122"/>
              </a:rPr>
              <a:t>.</a:t>
            </a:r>
          </a:p>
        </p:txBody>
      </p:sp>
      <p:graphicFrame>
        <p:nvGraphicFramePr>
          <p:cNvPr id="38" name="Object 11"/>
          <p:cNvGraphicFramePr>
            <a:graphicFrameLocks noChangeAspect="1"/>
          </p:cNvGraphicFramePr>
          <p:nvPr/>
        </p:nvGraphicFramePr>
        <p:xfrm>
          <a:off x="3899909" y="4800311"/>
          <a:ext cx="1957388" cy="506413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56" name="公式" r:id="rId8" imgW="786765" imgH="203200" progId="Equation.3">
                  <p:embed/>
                </p:oleObj>
              </mc:Choice>
              <mc:Fallback>
                <p:oleObj name="公式" r:id="rId8" imgW="786765" imgH="203200" progId="Equation.3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9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tretch>
                        <a:fillRect/>
                      </a:stretch>
                    </p:blipFill>
                    <p:spPr>
                      <a:xfrm>
                        <a:off x="3899909" y="4800311"/>
                        <a:ext cx="1957388" cy="506413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39" name="Object 12"/>
          <p:cNvGraphicFramePr>
            <a:graphicFrameLocks noChangeAspect="1"/>
          </p:cNvGraphicFramePr>
          <p:nvPr/>
        </p:nvGraphicFramePr>
        <p:xfrm>
          <a:off x="5970009" y="4833649"/>
          <a:ext cx="788988" cy="441325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57" r:id="rId10" imgW="317500" imgH="177800" progId="Equation.3">
                  <p:embed/>
                </p:oleObj>
              </mc:Choice>
              <mc:Fallback>
                <p:oleObj r:id="rId10" imgW="317500" imgH="177800" progId="Equation.3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11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tretch>
                        <a:fillRect/>
                      </a:stretch>
                    </p:blipFill>
                    <p:spPr>
                      <a:xfrm>
                        <a:off x="5970009" y="4833649"/>
                        <a:ext cx="788988" cy="441325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40" name="Object 13"/>
          <p:cNvGraphicFramePr>
            <a:graphicFrameLocks noChangeAspect="1"/>
          </p:cNvGraphicFramePr>
          <p:nvPr/>
        </p:nvGraphicFramePr>
        <p:xfrm>
          <a:off x="3764972" y="5341649"/>
          <a:ext cx="1925637" cy="566737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58" r:id="rId12" imgW="774700" imgH="228600" progId="Equation.3">
                  <p:embed/>
                </p:oleObj>
              </mc:Choice>
              <mc:Fallback>
                <p:oleObj r:id="rId12" imgW="774700" imgH="228600" progId="Equation.3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13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tretch>
                        <a:fillRect/>
                      </a:stretch>
                    </p:blipFill>
                    <p:spPr>
                      <a:xfrm>
                        <a:off x="3764972" y="5341649"/>
                        <a:ext cx="1925637" cy="566737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</p:spPr>
                  </p:pic>
                </p:oleObj>
              </mc:Fallback>
            </mc:AlternateContent>
          </a:graphicData>
        </a:graphic>
      </p:graphicFrame>
      <p:sp>
        <p:nvSpPr>
          <p:cNvPr id="41" name="Text Box 14"/>
          <p:cNvSpPr txBox="1">
            <a:spLocks noChangeArrowheads="1"/>
          </p:cNvSpPr>
          <p:nvPr/>
        </p:nvSpPr>
        <p:spPr bwMode="auto">
          <a:xfrm>
            <a:off x="1559934" y="5897274"/>
            <a:ext cx="9271000" cy="52322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Wingdings 2" panose="05020102010507070707" pitchFamily="18" charset="2"/>
              <a:buChar char=""/>
              <a:defRPr sz="2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Wingdings 2" panose="05020102010507070707" pitchFamily="18" charset="2"/>
              <a:buChar char=""/>
              <a:defRPr sz="24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Wingdings 2" panose="05020102010507070707" pitchFamily="18" charset="2"/>
              <a:buChar char=""/>
              <a:defRPr sz="20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Wingdings 2" panose="05020102010507070707" pitchFamily="18" charset="2"/>
              <a:buChar char=""/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Wingdings 2" panose="05020102010507070707" pitchFamily="18" charset="2"/>
              <a:buChar char=""/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Wingdings 2" panose="05020102010507070707" pitchFamily="18" charset="2"/>
              <a:buChar char=""/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Wingdings 2" panose="05020102010507070707" pitchFamily="18" charset="2"/>
              <a:buChar char=""/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Wingdings 2" panose="05020102010507070707" pitchFamily="18" charset="2"/>
              <a:buChar char=""/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Wingdings 2" panose="05020102010507070707" pitchFamily="18" charset="2"/>
              <a:buChar char=""/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eaLnBrk="1" hangingPunct="1">
              <a:lnSpc>
                <a:spcPct val="100000"/>
              </a:lnSpc>
              <a:spcBef>
                <a:spcPct val="0"/>
              </a:spcBef>
              <a:buFontTx/>
              <a:buNone/>
            </a:pPr>
            <a:r>
              <a:rPr lang="zh-CN" altLang="en-US" b="1">
                <a:solidFill>
                  <a:schemeClr val="accent2"/>
                </a:solidFill>
                <a:latin typeface="Times New Roman" panose="02020603050405020304" pitchFamily="18" charset="0"/>
                <a:ea typeface="微软雅黑" panose="020b0503020204020204" pitchFamily="34" charset="-122"/>
              </a:rPr>
              <a:t>答：当梯子稳定摆放时，它的顶端能达到</a:t>
            </a:r>
            <a:r>
              <a:rPr lang="en-US" altLang="zh-CN" b="1">
                <a:solidFill>
                  <a:schemeClr val="accent2"/>
                </a:solidFill>
                <a:latin typeface="Times New Roman" panose="02020603050405020304" pitchFamily="18" charset="0"/>
                <a:ea typeface="微软雅黑" panose="020b0503020204020204" pitchFamily="34" charset="-122"/>
              </a:rPr>
              <a:t>5.6</a:t>
            </a:r>
            <a:r>
              <a:rPr lang="zh-CN" altLang="en-US" b="1">
                <a:solidFill>
                  <a:schemeClr val="accent2"/>
                </a:solidFill>
                <a:latin typeface="Times New Roman" panose="02020603050405020304" pitchFamily="18" charset="0"/>
                <a:ea typeface="微软雅黑" panose="020b0503020204020204" pitchFamily="34" charset="-122"/>
              </a:rPr>
              <a:t>米高的墙头</a:t>
            </a:r>
            <a:r>
              <a:rPr lang="en-US" altLang="zh-CN" b="1">
                <a:solidFill>
                  <a:schemeClr val="accent2"/>
                </a:solidFill>
                <a:latin typeface="Times New Roman" panose="02020603050405020304" pitchFamily="18" charset="0"/>
                <a:ea typeface="微软雅黑" panose="020b0503020204020204" pitchFamily="34" charset="-122"/>
              </a:rPr>
              <a:t>.</a:t>
            </a:r>
            <a:endParaRPr lang="zh-CN" altLang="en-US" b="1">
              <a:solidFill>
                <a:schemeClr val="accent2"/>
              </a:solidFill>
              <a:latin typeface="Times New Roman" panose="02020603050405020304" pitchFamily="18" charset="0"/>
              <a:ea typeface="微软雅黑" panose="020b0503020204020204" pitchFamily="34" charset="-122"/>
            </a:endParaRPr>
          </a:p>
        </p:txBody>
      </p:sp>
      <p:sp>
        <p:nvSpPr>
          <p:cNvPr id="42" name="Rectangle 15"/>
          <p:cNvSpPr>
            <a:spLocks noChangeArrowheads="1"/>
          </p:cNvSpPr>
          <p:nvPr/>
        </p:nvSpPr>
        <p:spPr bwMode="auto">
          <a:xfrm>
            <a:off x="3269672" y="4771736"/>
            <a:ext cx="595035" cy="584775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eaLnBrk="1" fontAlgn="auto" hangingPunct="1">
              <a:spcBef>
                <a:spcPct val="0"/>
              </a:spcBef>
              <a:spcAft>
                <a:spcPct val="0"/>
              </a:spcAft>
              <a:defRPr/>
            </a:pPr>
            <a:r>
              <a:rPr lang="zh-CN" altLang="en-US" sz="3200">
                <a:latin typeface="Times New Roman" panose="02020603050405020304" pitchFamily="18" charset="0"/>
                <a:ea typeface="微软雅黑" panose="020b0503020204020204" pitchFamily="34" charset="-122"/>
              </a:rPr>
              <a:t>∵</a:t>
            </a:r>
          </a:p>
        </p:txBody>
      </p:sp>
      <p:pic>
        <p:nvPicPr>
          <p:cNvPr id="43" name="Picture 4" descr="梯子"/>
          <p:cNvPicPr>
            <a:picLocks noChangeAspect="1" noChangeArrowheads="1"/>
          </p:cNvPicPr>
          <p:nvPr/>
        </p:nvPicPr>
        <p:blipFill>
          <a:blip r:embed="rId14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 bwMode="auto">
          <a:xfrm>
            <a:off x="7139997" y="3335049"/>
            <a:ext cx="3214687" cy="25003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2" name="副标题 2"/>
          <p:cNvSpPr>
            <a:spLocks noGrp="1"/>
          </p:cNvSpPr>
          <p:nvPr userDrawn="1">
            <p:custDataLst>
              <p:tags r:id="rId15"/>
            </p:custDataLst>
          </p:nvPr>
        </p:nvSpPr>
        <p:spPr>
          <a:xfrm>
            <a:off x="1550440" y="253890"/>
            <a:ext cx="2556957" cy="493005"/>
          </a:xfrm>
        </p:spPr>
        <p:txBody>
          <a:bodyPr/>
          <a:lstStyle>
            <a:defPPr>
              <a:defRPr lang="zh-CN"/>
            </a:defPPr>
            <a:lvl1pPr marL="171450" indent="-171450" algn="l" defTabSz="685800" rtl="0" eaLnBrk="1" latinLnBrk="0" hangingPunct="1">
              <a:lnSpc>
                <a:spcPct val="90000"/>
              </a:lnSpc>
              <a:spcBef>
                <a:spcPts val="750"/>
              </a:spcBef>
              <a:buClr>
                <a:schemeClr val="accent1"/>
              </a:buClr>
              <a:buSzPct val="80000"/>
              <a:buFont typeface="Wingdings" panose="05000000000000000000" pitchFamily="2" charset="2"/>
              <a:buChar char="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5143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Clr>
                <a:schemeClr val="accent1"/>
              </a:buClr>
              <a:buSzPct val="80000"/>
              <a:buFont typeface="Wingdings" panose="05000000000000000000" pitchFamily="2" charset="2"/>
              <a:buChar char=""/>
              <a:defRPr sz="15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8572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Clr>
                <a:schemeClr val="accent1"/>
              </a:buClr>
              <a:buSzPct val="80000"/>
              <a:buFont typeface="Wingdings" panose="05000000000000000000" pitchFamily="2" charset="2"/>
              <a:buChar char=""/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2001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Clr>
                <a:schemeClr val="accent1"/>
              </a:buClr>
              <a:buSzPct val="80000"/>
              <a:buFont typeface="Wingdings" panose="05000000000000000000" pitchFamily="2" charset="2"/>
              <a:buChar char=""/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5430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Clr>
                <a:schemeClr val="accent1"/>
              </a:buClr>
              <a:buSzPct val="80000"/>
              <a:buFont typeface="Wingdings" panose="05000000000000000000" pitchFamily="2" charset="2"/>
              <a:buChar char=""/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886585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itchFamily="34" charset="0"/>
              <a:buChar char="•"/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229485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itchFamily="34" charset="0"/>
              <a:buChar char="•"/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572385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itchFamily="34" charset="0"/>
              <a:buChar char="•"/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915285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itchFamily="34" charset="0"/>
              <a:buChar char="•"/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zh-CN" altLang="en-US" sz="2800" b="1" kern="1200" baseline="0"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  <a:sym typeface="+mn-ea"/>
              </a:rPr>
              <a:t>新知探究</a:t>
            </a:r>
            <a:endParaRPr lang="zh-CN" altLang="en-US" sz="2700" b="1" kern="1200" baseline="0">
              <a:latin typeface="黑体" panose="02010609060101010101" pitchFamily="49" charset="-122"/>
              <a:ea typeface="黑体" panose="02010609060101010101" pitchFamily="49" charset="-122"/>
              <a:cs typeface="+mn-cs"/>
              <a:sym typeface="+mn-ea"/>
            </a:endParaRPr>
          </a:p>
          <a:p>
            <a:endParaRPr lang="zh-CN" altLang="en-US"/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3" presetClass="entr" presetSubtype="1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7" dur="5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 nodeType="clickPar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3" presetClass="entr" presetSubtype="1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8" dur="50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 nodeType="clickPar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3" presetClass="entr" presetSubtype="1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3" dur="500"/>
                                        <p:tgtEl>
                                          <p:spTgt spid="3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 nodeType="clickPar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3" presetClass="entr" presetSubtype="1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8" dur="500"/>
                                        <p:tgtEl>
                                          <p:spTgt spid="4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 nodeType="clickPar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43" dur="500"/>
                                        <p:tgtEl>
                                          <p:spTgt spid="4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7" grpId="0"/>
      <p:bldP spid="41" grpId="0"/>
      <p:bldP spid="42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Text Box 6"/>
          <p:cNvSpPr txBox="1">
            <a:spLocks noChangeArrowheads="1"/>
          </p:cNvSpPr>
          <p:nvPr/>
        </p:nvSpPr>
        <p:spPr bwMode="auto">
          <a:xfrm>
            <a:off x="2719965" y="3268807"/>
            <a:ext cx="1350962" cy="584200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eaLnBrk="1" fontAlgn="auto" hangingPunct="1">
              <a:spcBef>
                <a:spcPct val="0"/>
              </a:spcBef>
              <a:spcAft>
                <a:spcPct val="0"/>
              </a:spcAft>
              <a:defRPr/>
            </a:pPr>
            <a:r>
              <a:rPr lang="zh-CN" altLang="en-US" sz="3200" b="1">
                <a:latin typeface="Times New Roman" panose="02020603050405020304" pitchFamily="18" charset="0"/>
                <a:ea typeface="微软雅黑" panose="020b0503020204020204" pitchFamily="34" charset="-122"/>
              </a:rPr>
              <a:t>解：</a:t>
            </a:r>
          </a:p>
        </p:txBody>
      </p:sp>
      <p:graphicFrame>
        <p:nvGraphicFramePr>
          <p:cNvPr id="11" name="Object 7"/>
          <p:cNvGraphicFramePr>
            <a:graphicFrameLocks noChangeAspect="1"/>
          </p:cNvGraphicFramePr>
          <p:nvPr/>
        </p:nvGraphicFramePr>
        <p:xfrm>
          <a:off x="3768147" y="3967306"/>
          <a:ext cx="1577975" cy="614363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59" r:id="rId2" imgW="584200" imgH="228600" progId="Equation.3">
                  <p:embed/>
                </p:oleObj>
              </mc:Choice>
              <mc:Fallback>
                <p:oleObj r:id="rId2" imgW="584200" imgH="228600" progId="Equation.3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3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tretch>
                        <a:fillRect/>
                      </a:stretch>
                    </p:blipFill>
                    <p:spPr>
                      <a:xfrm>
                        <a:off x="3768147" y="3967306"/>
                        <a:ext cx="1577975" cy="614363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12" name="Object 8"/>
          <p:cNvGraphicFramePr>
            <a:graphicFrameLocks noChangeAspect="1"/>
          </p:cNvGraphicFramePr>
          <p:nvPr/>
        </p:nvGraphicFramePr>
        <p:xfrm>
          <a:off x="3772478" y="4683271"/>
          <a:ext cx="1989137" cy="615950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60" r:id="rId4" imgW="737235" imgH="228600" progId="Equation.3">
                  <p:embed/>
                </p:oleObj>
              </mc:Choice>
              <mc:Fallback>
                <p:oleObj r:id="rId4" imgW="737235" imgH="228600" progId="Equation.3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5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tretch>
                        <a:fillRect/>
                      </a:stretch>
                    </p:blipFill>
                    <p:spPr>
                      <a:xfrm>
                        <a:off x="3772478" y="4683271"/>
                        <a:ext cx="1989137" cy="615950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13" name="Object 9"/>
          <p:cNvGraphicFramePr>
            <a:graphicFrameLocks noChangeAspect="1"/>
          </p:cNvGraphicFramePr>
          <p:nvPr/>
        </p:nvGraphicFramePr>
        <p:xfrm>
          <a:off x="3768147" y="5424344"/>
          <a:ext cx="1870653" cy="991459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61" r:id="rId6" imgW="812800" imgH="431800" progId="Equation.3">
                  <p:embed/>
                </p:oleObj>
              </mc:Choice>
              <mc:Fallback>
                <p:oleObj r:id="rId6" imgW="812800" imgH="431800" progId="Equation.3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7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tretch>
                        <a:fillRect/>
                      </a:stretch>
                    </p:blipFill>
                    <p:spPr>
                      <a:xfrm>
                        <a:off x="3768147" y="5424344"/>
                        <a:ext cx="1870653" cy="991459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14" name="Object 10"/>
          <p:cNvGraphicFramePr>
            <a:graphicFrameLocks noChangeAspect="1"/>
          </p:cNvGraphicFramePr>
          <p:nvPr/>
        </p:nvGraphicFramePr>
        <p:xfrm>
          <a:off x="3768147" y="3225945"/>
          <a:ext cx="3430587" cy="647700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62" r:id="rId8" imgW="1270000" imgH="241300" progId="Equation.3">
                  <p:embed/>
                </p:oleObj>
              </mc:Choice>
              <mc:Fallback>
                <p:oleObj r:id="rId8" imgW="1270000" imgH="241300" progId="Equation.3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9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tretch>
                        <a:fillRect/>
                      </a:stretch>
                    </p:blipFill>
                    <p:spPr>
                      <a:xfrm>
                        <a:off x="3768147" y="3225945"/>
                        <a:ext cx="3430587" cy="647700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</p:spPr>
                  </p:pic>
                </p:oleObj>
              </mc:Fallback>
            </mc:AlternateContent>
          </a:graphicData>
        </a:graphic>
      </p:graphicFrame>
      <p:sp>
        <p:nvSpPr>
          <p:cNvPr id="15" name="Rectangle 8"/>
          <p:cNvSpPr>
            <a:spLocks noChangeArrowheads="1"/>
          </p:cNvSpPr>
          <p:nvPr/>
        </p:nvSpPr>
        <p:spPr bwMode="auto">
          <a:xfrm>
            <a:off x="1772659" y="1810702"/>
            <a:ext cx="5000625" cy="1076325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anchor="ctr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eaLnBrk="1" hangingPunct="1">
              <a:defRPr/>
            </a:pPr>
            <a:r>
              <a:rPr lang="zh-CN" altLang="en-US" sz="3200" b="1">
                <a:solidFill>
                  <a:srgbClr val="C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Times New Roman" panose="02020603050405020304" pitchFamily="18" charset="0"/>
              </a:rPr>
              <a:t>比较无理数               </a:t>
            </a:r>
            <a:r>
              <a:rPr lang="zh-CN" altLang="en-US" sz="3200" b="1">
                <a:solidFill>
                  <a:srgbClr val="C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Times New Roman" panose="02020603050405020304" pitchFamily="18" charset="0"/>
                <a:sym typeface="+mn-ea"/>
              </a:rPr>
              <a:t>的大小</a:t>
            </a:r>
            <a:endParaRPr lang="zh-CN" altLang="en-US" sz="3200" b="1">
              <a:solidFill>
                <a:srgbClr val="C00000"/>
              </a:solidFill>
              <a:latin typeface="Times New Roman" panose="02020603050405020304" pitchFamily="18" charset="0"/>
              <a:ea typeface="微软雅黑" panose="020b0503020204020204" pitchFamily="34" charset="-122"/>
            </a:endParaRPr>
          </a:p>
          <a:p>
            <a:pPr eaLnBrk="1" hangingPunct="1">
              <a:defRPr/>
            </a:pPr>
            <a:r>
              <a:rPr lang="zh-CN" altLang="en-US" sz="3200" b="1">
                <a:solidFill>
                  <a:srgbClr val="C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Times New Roman" panose="02020603050405020304" pitchFamily="18" charset="0"/>
              </a:rPr>
              <a:t>                             </a:t>
            </a:r>
            <a:endParaRPr lang="zh-CN" altLang="en-US" sz="3200" b="1">
              <a:solidFill>
                <a:srgbClr val="C00000"/>
              </a:solidFill>
              <a:latin typeface="Times New Roman" panose="02020603050405020304" pitchFamily="18" charset="0"/>
              <a:ea typeface="微软雅黑" panose="020b0503020204020204" pitchFamily="34" charset="-122"/>
            </a:endParaRPr>
          </a:p>
        </p:txBody>
      </p:sp>
      <p:graphicFrame>
        <p:nvGraphicFramePr>
          <p:cNvPr id="9" name="Object 9"/>
          <p:cNvGraphicFramePr>
            <a:graphicFrameLocks noChangeAspect="1"/>
          </p:cNvGraphicFramePr>
          <p:nvPr/>
        </p:nvGraphicFramePr>
        <p:xfrm>
          <a:off x="4030560" y="1572894"/>
          <a:ext cx="1346200" cy="990600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63" name="Equation" r:id="rId10" imgW="14020800" imgH="10363200" progId="Equation.DSMT4">
                  <p:embed/>
                </p:oleObj>
              </mc:Choice>
              <mc:Fallback>
                <p:oleObj name="Equation" r:id="rId10" imgW="14020800" imgH="10363200" progId="Equation.DSMT4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11"/>
                      <a:stretch>
                        <a:fillRect/>
                      </a:stretch>
                    </p:blipFill>
                    <p:spPr>
                      <a:xfrm>
                        <a:off x="4030560" y="1572894"/>
                        <a:ext cx="1346200" cy="990600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</p:spPr>
                  </p:pic>
                </p:oleObj>
              </mc:Fallback>
            </mc:AlternateContent>
          </a:graphicData>
        </a:graphic>
      </p:graphicFrame>
      <p:sp>
        <p:nvSpPr>
          <p:cNvPr id="3" name="副标题 2"/>
          <p:cNvSpPr>
            <a:spLocks noGrp="1"/>
          </p:cNvSpPr>
          <p:nvPr userDrawn="1">
            <p:custDataLst>
              <p:tags r:id="rId12"/>
            </p:custDataLst>
          </p:nvPr>
        </p:nvSpPr>
        <p:spPr>
          <a:xfrm>
            <a:off x="1550440" y="253890"/>
            <a:ext cx="2556957" cy="493005"/>
          </a:xfrm>
        </p:spPr>
        <p:txBody>
          <a:bodyPr/>
          <a:lstStyle>
            <a:defPPr>
              <a:defRPr lang="zh-CN"/>
            </a:defPPr>
            <a:lvl1pPr marL="171450" indent="-171450" algn="l" defTabSz="685800" rtl="0" eaLnBrk="1" latinLnBrk="0" hangingPunct="1">
              <a:lnSpc>
                <a:spcPct val="90000"/>
              </a:lnSpc>
              <a:spcBef>
                <a:spcPts val="750"/>
              </a:spcBef>
              <a:buClr>
                <a:schemeClr val="accent1"/>
              </a:buClr>
              <a:buSzPct val="80000"/>
              <a:buFont typeface="Wingdings" panose="05000000000000000000" pitchFamily="2" charset="2"/>
              <a:buChar char="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5143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Clr>
                <a:schemeClr val="accent1"/>
              </a:buClr>
              <a:buSzPct val="80000"/>
              <a:buFont typeface="Wingdings" panose="05000000000000000000" pitchFamily="2" charset="2"/>
              <a:buChar char=""/>
              <a:defRPr sz="15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8572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Clr>
                <a:schemeClr val="accent1"/>
              </a:buClr>
              <a:buSzPct val="80000"/>
              <a:buFont typeface="Wingdings" panose="05000000000000000000" pitchFamily="2" charset="2"/>
              <a:buChar char=""/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2001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Clr>
                <a:schemeClr val="accent1"/>
              </a:buClr>
              <a:buSzPct val="80000"/>
              <a:buFont typeface="Wingdings" panose="05000000000000000000" pitchFamily="2" charset="2"/>
              <a:buChar char=""/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5430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Clr>
                <a:schemeClr val="accent1"/>
              </a:buClr>
              <a:buSzPct val="80000"/>
              <a:buFont typeface="Wingdings" panose="05000000000000000000" pitchFamily="2" charset="2"/>
              <a:buChar char=""/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886585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itchFamily="34" charset="0"/>
              <a:buChar char="•"/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229485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itchFamily="34" charset="0"/>
              <a:buChar char="•"/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572385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itchFamily="34" charset="0"/>
              <a:buChar char="•"/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915285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itchFamily="34" charset="0"/>
              <a:buChar char="•"/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zh-CN" altLang="en-US" sz="2800" b="1" kern="1200" baseline="0"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  <a:sym typeface="+mn-ea"/>
              </a:rPr>
              <a:t>新知探究</a:t>
            </a:r>
            <a:endParaRPr lang="zh-CN" altLang="en-US" sz="2700" b="1" kern="1200" baseline="0">
              <a:latin typeface="黑体" panose="02010609060101010101" pitchFamily="49" charset="-122"/>
              <a:ea typeface="黑体" panose="02010609060101010101" pitchFamily="49" charset="-122"/>
              <a:cs typeface="+mn-cs"/>
              <a:sym typeface="+mn-ea"/>
            </a:endParaRPr>
          </a:p>
          <a:p>
            <a:endParaRPr lang="zh-CN" altLang="en-US"/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3" presetClass="entr" presetSubtype="1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7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3" presetClass="entr" presetSubtype="1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2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3" presetClass="entr" presetSubtype="1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7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 nodeType="clickPar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3" presetClass="entr" presetSubtype="1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2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8" name="矩形 17"/>
          <p:cNvSpPr/>
          <p:nvPr/>
        </p:nvSpPr>
        <p:spPr>
          <a:xfrm>
            <a:off x="2238375" y="1285875"/>
            <a:ext cx="7358063" cy="662297"/>
          </a:xfrm>
          <a:prstGeom prst="rect">
            <a:avLst/>
          </a:prstGeom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eaLnBrk="1" fontAlgn="auto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defRPr/>
            </a:pPr>
            <a:r>
              <a:rPr lang="en-US" altLang="zh-CN" sz="2800" b="1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Times New Roman" panose="02020603050405020304" pitchFamily="18" charset="0"/>
              </a:rPr>
              <a:t>1</a:t>
            </a:r>
            <a:r>
              <a:rPr lang="en-US" altLang="zh-CN" sz="2800" b="1" i="1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Times New Roman" panose="02020603050405020304" pitchFamily="18" charset="0"/>
              </a:rPr>
              <a:t>.</a:t>
            </a:r>
            <a:r>
              <a:rPr lang="zh-CN" altLang="en-US" sz="2800" b="1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Times New Roman" panose="02020603050405020304" pitchFamily="18" charset="0"/>
              </a:rPr>
              <a:t>确定无理数近似值的方法</a:t>
            </a:r>
            <a:r>
              <a:rPr lang="en-US" altLang="zh-CN" sz="2800" b="1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Times New Roman" panose="02020603050405020304" pitchFamily="18" charset="0"/>
              </a:rPr>
              <a:t>(</a:t>
            </a:r>
            <a:r>
              <a:rPr lang="zh-CN" altLang="en-US" sz="2800" b="1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Times New Roman" panose="02020603050405020304" pitchFamily="18" charset="0"/>
              </a:rPr>
              <a:t>估算法</a:t>
            </a:r>
            <a:r>
              <a:rPr lang="en-US" altLang="zh-CN" sz="2800" b="1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Times New Roman" panose="02020603050405020304" pitchFamily="18" charset="0"/>
              </a:rPr>
              <a:t>)</a:t>
            </a:r>
            <a:r>
              <a:rPr lang="en-US" altLang="zh-CN" sz="2800" b="1" i="1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Times New Roman" panose="02020603050405020304" pitchFamily="18" charset="0"/>
              </a:rPr>
              <a:t>.</a:t>
            </a:r>
            <a:endParaRPr lang="zh-CN" altLang="en-US" sz="1600" b="1">
              <a:latin typeface="Times New Roman" panose="02020603050405020304" pitchFamily="18" charset="0"/>
              <a:ea typeface="微软雅黑" panose="020b0503020204020204" pitchFamily="34" charset="-122"/>
            </a:endParaRPr>
          </a:p>
        </p:txBody>
      </p:sp>
      <p:sp>
        <p:nvSpPr>
          <p:cNvPr id="19" name="矩形 18"/>
          <p:cNvSpPr/>
          <p:nvPr/>
        </p:nvSpPr>
        <p:spPr>
          <a:xfrm>
            <a:off x="1952625" y="2000250"/>
            <a:ext cx="8358188" cy="1954959"/>
          </a:xfrm>
          <a:prstGeom prst="rect">
            <a:avLst/>
          </a:prstGeom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eaLnBrk="1" fontAlgn="auto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defRPr/>
            </a:pPr>
            <a:r>
              <a:rPr lang="zh-CN" altLang="en-US" sz="2800" b="1">
                <a:solidFill>
                  <a:srgbClr val="C00000"/>
                </a:solidFill>
                <a:latin typeface="Times New Roman" panose="02020603050405020304" pitchFamily="18" charset="0"/>
                <a:ea typeface="微软雅黑" panose="020b0503020204020204" pitchFamily="34" charset="-122"/>
              </a:rPr>
              <a:t>（</a:t>
            </a:r>
            <a:r>
              <a:rPr lang="en-US" sz="2800" b="1">
                <a:solidFill>
                  <a:srgbClr val="C00000"/>
                </a:solidFill>
                <a:latin typeface="Times New Roman" panose="02020603050405020304" pitchFamily="18" charset="0"/>
                <a:ea typeface="微软雅黑" panose="020b0503020204020204" pitchFamily="34" charset="-122"/>
              </a:rPr>
              <a:t>1</a:t>
            </a:r>
            <a:r>
              <a:rPr lang="zh-CN" altLang="en-US" sz="2800" b="1">
                <a:solidFill>
                  <a:srgbClr val="C00000"/>
                </a:solidFill>
                <a:latin typeface="Times New Roman" panose="02020603050405020304" pitchFamily="18" charset="0"/>
                <a:ea typeface="微软雅黑" panose="020b0503020204020204" pitchFamily="34" charset="-122"/>
              </a:rPr>
              <a:t>）当被开方数在</a:t>
            </a:r>
            <a:r>
              <a:rPr lang="en-US" sz="2800" b="1">
                <a:solidFill>
                  <a:srgbClr val="C00000"/>
                </a:solidFill>
                <a:latin typeface="Times New Roman" panose="02020603050405020304" pitchFamily="18" charset="0"/>
                <a:ea typeface="微软雅黑" panose="020b0503020204020204" pitchFamily="34" charset="-122"/>
              </a:rPr>
              <a:t>1</a:t>
            </a:r>
            <a:r>
              <a:rPr lang="en-US" sz="2800" b="1" i="1">
                <a:solidFill>
                  <a:srgbClr val="C00000"/>
                </a:solidFill>
                <a:latin typeface="Times New Roman" panose="02020603050405020304" pitchFamily="18" charset="0"/>
                <a:ea typeface="微软雅黑" panose="020b0503020204020204" pitchFamily="34" charset="-122"/>
              </a:rPr>
              <a:t>~</a:t>
            </a:r>
            <a:r>
              <a:rPr lang="en-US" sz="2800" b="1">
                <a:solidFill>
                  <a:srgbClr val="C00000"/>
                </a:solidFill>
                <a:latin typeface="Times New Roman" panose="02020603050405020304" pitchFamily="18" charset="0"/>
                <a:ea typeface="微软雅黑" panose="020b0503020204020204" pitchFamily="34" charset="-122"/>
              </a:rPr>
              <a:t>1000</a:t>
            </a:r>
            <a:r>
              <a:rPr lang="zh-CN" altLang="en-US" sz="2800" b="1">
                <a:solidFill>
                  <a:srgbClr val="C00000"/>
                </a:solidFill>
                <a:latin typeface="Times New Roman" panose="02020603050405020304" pitchFamily="18" charset="0"/>
                <a:ea typeface="微软雅黑" panose="020b0503020204020204" pitchFamily="34" charset="-122"/>
              </a:rPr>
              <a:t>以内时</a:t>
            </a:r>
            <a:r>
              <a:rPr lang="en-US" sz="2800" b="1">
                <a:solidFill>
                  <a:srgbClr val="C00000"/>
                </a:solidFill>
                <a:latin typeface="Times New Roman" panose="02020603050405020304" pitchFamily="18" charset="0"/>
                <a:ea typeface="微软雅黑" panose="020b0503020204020204" pitchFamily="34" charset="-122"/>
              </a:rPr>
              <a:t>,</a:t>
            </a:r>
            <a:r>
              <a:rPr lang="zh-CN" altLang="en-US" sz="2800" b="1">
                <a:solidFill>
                  <a:srgbClr val="C00000"/>
                </a:solidFill>
                <a:latin typeface="Times New Roman" panose="02020603050405020304" pitchFamily="18" charset="0"/>
                <a:ea typeface="微软雅黑" panose="020b0503020204020204" pitchFamily="34" charset="-122"/>
              </a:rPr>
              <a:t>可利用乘方与开方为互逆运算来确定无理数的整数部分，然后根据所要求的误差大小确定小数部分</a:t>
            </a:r>
            <a:r>
              <a:rPr lang="en-US" sz="2800" b="1" i="1">
                <a:solidFill>
                  <a:srgbClr val="C00000"/>
                </a:solidFill>
                <a:latin typeface="Times New Roman" panose="02020603050405020304" pitchFamily="18" charset="0"/>
                <a:ea typeface="微软雅黑" panose="020b0503020204020204" pitchFamily="34" charset="-122"/>
              </a:rPr>
              <a:t>.</a:t>
            </a:r>
            <a:endParaRPr lang="zh-CN" altLang="en-US" sz="2800" b="1">
              <a:solidFill>
                <a:srgbClr val="C00000"/>
              </a:solidFill>
              <a:latin typeface="Times New Roman" panose="02020603050405020304" pitchFamily="18" charset="0"/>
              <a:ea typeface="微软雅黑" panose="020b0503020204020204" pitchFamily="34" charset="-122"/>
            </a:endParaRPr>
          </a:p>
        </p:txBody>
      </p:sp>
      <p:sp>
        <p:nvSpPr>
          <p:cNvPr id="12" name="副标题 2"/>
          <p:cNvSpPr>
            <a:spLocks noGrp="1"/>
          </p:cNvSpPr>
          <p:nvPr userDrawn="1">
            <p:custDataLst>
              <p:tags r:id="rId2"/>
            </p:custDataLst>
          </p:nvPr>
        </p:nvSpPr>
        <p:spPr>
          <a:xfrm>
            <a:off x="1550440" y="253890"/>
            <a:ext cx="2556957" cy="493005"/>
          </a:xfrm>
        </p:spPr>
        <p:txBody>
          <a:bodyPr/>
          <a:lstStyle>
            <a:defPPr>
              <a:defRPr lang="zh-CN"/>
            </a:defPPr>
            <a:lvl1pPr marL="171450" indent="-171450" algn="l" defTabSz="685800" rtl="0" eaLnBrk="1" latinLnBrk="0" hangingPunct="1">
              <a:lnSpc>
                <a:spcPct val="90000"/>
              </a:lnSpc>
              <a:spcBef>
                <a:spcPts val="750"/>
              </a:spcBef>
              <a:buClr>
                <a:schemeClr val="accent1"/>
              </a:buClr>
              <a:buSzPct val="80000"/>
              <a:buFont typeface="Wingdings" panose="05000000000000000000" pitchFamily="2" charset="2"/>
              <a:buChar char="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5143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Clr>
                <a:schemeClr val="accent1"/>
              </a:buClr>
              <a:buSzPct val="80000"/>
              <a:buFont typeface="Wingdings" panose="05000000000000000000" pitchFamily="2" charset="2"/>
              <a:buChar char=""/>
              <a:defRPr sz="15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8572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Clr>
                <a:schemeClr val="accent1"/>
              </a:buClr>
              <a:buSzPct val="80000"/>
              <a:buFont typeface="Wingdings" panose="05000000000000000000" pitchFamily="2" charset="2"/>
              <a:buChar char=""/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2001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Clr>
                <a:schemeClr val="accent1"/>
              </a:buClr>
              <a:buSzPct val="80000"/>
              <a:buFont typeface="Wingdings" panose="05000000000000000000" pitchFamily="2" charset="2"/>
              <a:buChar char=""/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5430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Clr>
                <a:schemeClr val="accent1"/>
              </a:buClr>
              <a:buSzPct val="80000"/>
              <a:buFont typeface="Wingdings" panose="05000000000000000000" pitchFamily="2" charset="2"/>
              <a:buChar char=""/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886585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itchFamily="34" charset="0"/>
              <a:buChar char="•"/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229485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itchFamily="34" charset="0"/>
              <a:buChar char="•"/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572385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itchFamily="34" charset="0"/>
              <a:buChar char="•"/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915285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itchFamily="34" charset="0"/>
              <a:buChar char="•"/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zh-CN" altLang="en-US" sz="2800" b="1" kern="1200" baseline="0"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  <a:sym typeface="+mn-ea"/>
              </a:rPr>
              <a:t>新知探究</a:t>
            </a:r>
            <a:endParaRPr lang="zh-CN" altLang="en-US" sz="2700" b="1" kern="1200" baseline="0">
              <a:latin typeface="黑体" panose="02010609060101010101" pitchFamily="49" charset="-122"/>
              <a:ea typeface="黑体" panose="02010609060101010101" pitchFamily="49" charset="-122"/>
              <a:cs typeface="+mn-cs"/>
              <a:sym typeface="+mn-ea"/>
            </a:endParaRPr>
          </a:p>
          <a:p>
            <a:endParaRPr lang="zh-CN" altLang="en-US"/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3" name="矩形 22"/>
          <p:cNvSpPr/>
          <p:nvPr/>
        </p:nvSpPr>
        <p:spPr>
          <a:xfrm>
            <a:off x="1809750" y="1071563"/>
            <a:ext cx="8501063" cy="3904852"/>
          </a:xfrm>
          <a:prstGeom prst="rect">
            <a:avLst/>
          </a:prstGeom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eaLnBrk="1" fontAlgn="auto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defRPr/>
            </a:pPr>
            <a:r>
              <a:rPr lang="en-US" sz="2400" b="1">
                <a:latin typeface="Times New Roman" panose="02020603050405020304" pitchFamily="18" charset="0"/>
                <a:ea typeface="微软雅黑" panose="020b0503020204020204" pitchFamily="34" charset="-122"/>
              </a:rPr>
              <a:t>(2)</a:t>
            </a:r>
            <a:r>
              <a:rPr lang="zh-CN" altLang="en-US" sz="2400" b="1">
                <a:latin typeface="Times New Roman" panose="02020603050405020304" pitchFamily="18" charset="0"/>
                <a:ea typeface="微软雅黑" panose="020b0503020204020204" pitchFamily="34" charset="-122"/>
              </a:rPr>
              <a:t>当被开方数是正的纯小数或比</a:t>
            </a:r>
            <a:r>
              <a:rPr lang="en-US" sz="2400" b="1">
                <a:latin typeface="Times New Roman" panose="02020603050405020304" pitchFamily="18" charset="0"/>
                <a:ea typeface="微软雅黑" panose="020b0503020204020204" pitchFamily="34" charset="-122"/>
              </a:rPr>
              <a:t>1000</a:t>
            </a:r>
            <a:r>
              <a:rPr lang="zh-CN" altLang="en-US" sz="2400" b="1">
                <a:latin typeface="Times New Roman" panose="02020603050405020304" pitchFamily="18" charset="0"/>
                <a:ea typeface="微软雅黑" panose="020b0503020204020204" pitchFamily="34" charset="-122"/>
              </a:rPr>
              <a:t>大时</a:t>
            </a:r>
            <a:r>
              <a:rPr lang="en-US" sz="2400" b="1">
                <a:latin typeface="Times New Roman" panose="02020603050405020304" pitchFamily="18" charset="0"/>
                <a:ea typeface="微软雅黑" panose="020b0503020204020204" pitchFamily="34" charset="-122"/>
              </a:rPr>
              <a:t>,</a:t>
            </a:r>
            <a:r>
              <a:rPr lang="zh-CN" altLang="en-US" sz="2400" b="1">
                <a:latin typeface="Times New Roman" panose="02020603050405020304" pitchFamily="18" charset="0"/>
                <a:ea typeface="微软雅黑" panose="020b0503020204020204" pitchFamily="34" charset="-122"/>
              </a:rPr>
              <a:t>利用方根与被开方数的小数点之间的规律</a:t>
            </a:r>
            <a:r>
              <a:rPr lang="en-US" sz="2400" b="1">
                <a:latin typeface="Times New Roman" panose="02020603050405020304" pitchFamily="18" charset="0"/>
                <a:ea typeface="微软雅黑" panose="020b0503020204020204" pitchFamily="34" charset="-122"/>
              </a:rPr>
              <a:t>,</a:t>
            </a:r>
            <a:r>
              <a:rPr lang="zh-CN" altLang="en-US" sz="2400" b="1">
                <a:latin typeface="Times New Roman" panose="02020603050405020304" pitchFamily="18" charset="0"/>
                <a:ea typeface="微软雅黑" panose="020b0503020204020204" pitchFamily="34" charset="-122"/>
              </a:rPr>
              <a:t>移动小数点的位置</a:t>
            </a:r>
            <a:r>
              <a:rPr lang="en-US" sz="2400" b="1">
                <a:latin typeface="Times New Roman" panose="02020603050405020304" pitchFamily="18" charset="0"/>
                <a:ea typeface="微软雅黑" panose="020b0503020204020204" pitchFamily="34" charset="-122"/>
              </a:rPr>
              <a:t>,</a:t>
            </a:r>
            <a:r>
              <a:rPr lang="zh-CN" altLang="en-US" sz="2400" b="1">
                <a:latin typeface="Times New Roman" panose="02020603050405020304" pitchFamily="18" charset="0"/>
                <a:ea typeface="微软雅黑" panose="020b0503020204020204" pitchFamily="34" charset="-122"/>
              </a:rPr>
              <a:t>将其转化到被开方数在</a:t>
            </a:r>
            <a:r>
              <a:rPr lang="en-US" sz="2400" b="1">
                <a:latin typeface="Times New Roman" panose="02020603050405020304" pitchFamily="18" charset="0"/>
                <a:ea typeface="微软雅黑" panose="020b0503020204020204" pitchFamily="34" charset="-122"/>
              </a:rPr>
              <a:t>1</a:t>
            </a:r>
            <a:r>
              <a:rPr lang="en-US" sz="2400" b="1" i="1">
                <a:latin typeface="Times New Roman" panose="02020603050405020304" pitchFamily="18" charset="0"/>
                <a:ea typeface="微软雅黑" panose="020b0503020204020204" pitchFamily="34" charset="-122"/>
              </a:rPr>
              <a:t>~</a:t>
            </a:r>
            <a:r>
              <a:rPr lang="en-US" sz="2400" b="1">
                <a:latin typeface="Times New Roman" panose="02020603050405020304" pitchFamily="18" charset="0"/>
                <a:ea typeface="微软雅黑" panose="020b0503020204020204" pitchFamily="34" charset="-122"/>
              </a:rPr>
              <a:t>1000</a:t>
            </a:r>
            <a:r>
              <a:rPr lang="zh-CN" altLang="en-US" sz="2400" b="1">
                <a:latin typeface="Times New Roman" panose="02020603050405020304" pitchFamily="18" charset="0"/>
                <a:ea typeface="微软雅黑" panose="020b0503020204020204" pitchFamily="34" charset="-122"/>
              </a:rPr>
              <a:t>以内进行估算</a:t>
            </a:r>
            <a:r>
              <a:rPr lang="en-US" sz="2400" b="1">
                <a:latin typeface="Times New Roman" panose="02020603050405020304" pitchFamily="18" charset="0"/>
                <a:ea typeface="微软雅黑" panose="020b0503020204020204" pitchFamily="34" charset="-122"/>
              </a:rPr>
              <a:t>,</a:t>
            </a:r>
            <a:r>
              <a:rPr lang="zh-CN" altLang="en-US" sz="2400" b="1">
                <a:latin typeface="Times New Roman" panose="02020603050405020304" pitchFamily="18" charset="0"/>
                <a:ea typeface="微软雅黑" panose="020b0503020204020204" pitchFamily="34" charset="-122"/>
              </a:rPr>
              <a:t>即平方根中的被开方数的小数点向左</a:t>
            </a:r>
            <a:r>
              <a:rPr lang="en-US" sz="2400" b="1">
                <a:latin typeface="Times New Roman" panose="02020603050405020304" pitchFamily="18" charset="0"/>
                <a:ea typeface="微软雅黑" panose="020b0503020204020204" pitchFamily="34" charset="-122"/>
              </a:rPr>
              <a:t>(</a:t>
            </a:r>
            <a:r>
              <a:rPr lang="zh-CN" altLang="en-US" sz="2400" b="1">
                <a:latin typeface="Times New Roman" panose="02020603050405020304" pitchFamily="18" charset="0"/>
                <a:ea typeface="微软雅黑" panose="020b0503020204020204" pitchFamily="34" charset="-122"/>
              </a:rPr>
              <a:t>或向右</a:t>
            </a:r>
            <a:r>
              <a:rPr lang="en-US" sz="2400" b="1">
                <a:latin typeface="Times New Roman" panose="02020603050405020304" pitchFamily="18" charset="0"/>
                <a:ea typeface="微软雅黑" panose="020b0503020204020204" pitchFamily="34" charset="-122"/>
              </a:rPr>
              <a:t>)</a:t>
            </a:r>
            <a:r>
              <a:rPr lang="zh-CN" altLang="en-US" sz="2400" b="1">
                <a:latin typeface="Times New Roman" panose="02020603050405020304" pitchFamily="18" charset="0"/>
                <a:ea typeface="微软雅黑" panose="020b0503020204020204" pitchFamily="34" charset="-122"/>
              </a:rPr>
              <a:t>每移动</a:t>
            </a:r>
            <a:r>
              <a:rPr lang="en-US" sz="2400" b="1">
                <a:latin typeface="Times New Roman" panose="02020603050405020304" pitchFamily="18" charset="0"/>
                <a:ea typeface="微软雅黑" panose="020b0503020204020204" pitchFamily="34" charset="-122"/>
              </a:rPr>
              <a:t>2</a:t>
            </a:r>
            <a:r>
              <a:rPr lang="en-US" sz="2400" b="1" i="1">
                <a:latin typeface="Times New Roman" panose="02020603050405020304" pitchFamily="18" charset="0"/>
                <a:ea typeface="微软雅黑" panose="020b0503020204020204" pitchFamily="34" charset="-122"/>
              </a:rPr>
              <a:t>n</a:t>
            </a:r>
            <a:r>
              <a:rPr lang="en-US" sz="2400" b="1">
                <a:latin typeface="Times New Roman" panose="02020603050405020304" pitchFamily="18" charset="0"/>
                <a:ea typeface="微软雅黑" panose="020b0503020204020204" pitchFamily="34" charset="-122"/>
              </a:rPr>
              <a:t> (</a:t>
            </a:r>
            <a:r>
              <a:rPr lang="en-US" sz="2400" b="1" i="1">
                <a:latin typeface="Times New Roman" panose="02020603050405020304" pitchFamily="18" charset="0"/>
                <a:ea typeface="微软雅黑" panose="020b0503020204020204" pitchFamily="34" charset="-122"/>
              </a:rPr>
              <a:t>n</a:t>
            </a:r>
            <a:r>
              <a:rPr lang="zh-CN" altLang="en-US" sz="2400" b="1">
                <a:latin typeface="Times New Roman" panose="02020603050405020304" pitchFamily="18" charset="0"/>
                <a:ea typeface="微软雅黑" panose="020b0503020204020204" pitchFamily="34" charset="-122"/>
              </a:rPr>
              <a:t>是正整数</a:t>
            </a:r>
            <a:r>
              <a:rPr lang="en-US" sz="2400" b="1">
                <a:latin typeface="Times New Roman" panose="02020603050405020304" pitchFamily="18" charset="0"/>
                <a:ea typeface="微软雅黑" panose="020b0503020204020204" pitchFamily="34" charset="-122"/>
              </a:rPr>
              <a:t>)</a:t>
            </a:r>
            <a:r>
              <a:rPr lang="zh-CN" altLang="en-US" sz="2400" b="1">
                <a:latin typeface="Times New Roman" panose="02020603050405020304" pitchFamily="18" charset="0"/>
                <a:ea typeface="微软雅黑" panose="020b0503020204020204" pitchFamily="34" charset="-122"/>
              </a:rPr>
              <a:t>位</a:t>
            </a:r>
            <a:r>
              <a:rPr lang="en-US" sz="2400" b="1">
                <a:latin typeface="Times New Roman" panose="02020603050405020304" pitchFamily="18" charset="0"/>
                <a:ea typeface="微软雅黑" panose="020b0503020204020204" pitchFamily="34" charset="-122"/>
              </a:rPr>
              <a:t>,</a:t>
            </a:r>
            <a:r>
              <a:rPr lang="zh-CN" altLang="en-US" sz="2400" b="1">
                <a:latin typeface="Times New Roman" panose="02020603050405020304" pitchFamily="18" charset="0"/>
                <a:ea typeface="微软雅黑" panose="020b0503020204020204" pitchFamily="34" charset="-122"/>
              </a:rPr>
              <a:t>其结果的小数点相应地向左</a:t>
            </a:r>
            <a:r>
              <a:rPr lang="en-US" sz="2400" b="1">
                <a:latin typeface="Times New Roman" panose="02020603050405020304" pitchFamily="18" charset="0"/>
                <a:ea typeface="微软雅黑" panose="020b0503020204020204" pitchFamily="34" charset="-122"/>
              </a:rPr>
              <a:t>(</a:t>
            </a:r>
            <a:r>
              <a:rPr lang="zh-CN" altLang="en-US" sz="2400" b="1">
                <a:latin typeface="Times New Roman" panose="02020603050405020304" pitchFamily="18" charset="0"/>
                <a:ea typeface="微软雅黑" panose="020b0503020204020204" pitchFamily="34" charset="-122"/>
              </a:rPr>
              <a:t>或向右</a:t>
            </a:r>
            <a:r>
              <a:rPr lang="en-US" sz="2400" b="1">
                <a:latin typeface="Times New Roman" panose="02020603050405020304" pitchFamily="18" charset="0"/>
                <a:ea typeface="微软雅黑" panose="020b0503020204020204" pitchFamily="34" charset="-122"/>
              </a:rPr>
              <a:t>)</a:t>
            </a:r>
            <a:r>
              <a:rPr lang="zh-CN" altLang="en-US" sz="2400" b="1">
                <a:latin typeface="Times New Roman" panose="02020603050405020304" pitchFamily="18" charset="0"/>
                <a:ea typeface="微软雅黑" panose="020b0503020204020204" pitchFamily="34" charset="-122"/>
              </a:rPr>
              <a:t>移动</a:t>
            </a:r>
            <a:r>
              <a:rPr lang="en-US" sz="2400" b="1" i="1">
                <a:latin typeface="Times New Roman" panose="02020603050405020304" pitchFamily="18" charset="0"/>
                <a:ea typeface="微软雅黑" panose="020b0503020204020204" pitchFamily="34" charset="-122"/>
              </a:rPr>
              <a:t>n</a:t>
            </a:r>
            <a:r>
              <a:rPr lang="zh-CN" altLang="en-US" sz="2400" b="1">
                <a:latin typeface="Times New Roman" panose="02020603050405020304" pitchFamily="18" charset="0"/>
                <a:ea typeface="微软雅黑" panose="020b0503020204020204" pitchFamily="34" charset="-122"/>
              </a:rPr>
              <a:t>位</a:t>
            </a:r>
            <a:r>
              <a:rPr lang="en-US" sz="2400" b="1">
                <a:latin typeface="Times New Roman" panose="02020603050405020304" pitchFamily="18" charset="0"/>
                <a:ea typeface="微软雅黑" panose="020b0503020204020204" pitchFamily="34" charset="-122"/>
              </a:rPr>
              <a:t>;</a:t>
            </a:r>
            <a:r>
              <a:rPr lang="zh-CN" altLang="en-US" sz="2400" b="1">
                <a:latin typeface="Times New Roman" panose="02020603050405020304" pitchFamily="18" charset="0"/>
                <a:ea typeface="微软雅黑" panose="020b0503020204020204" pitchFamily="34" charset="-122"/>
              </a:rPr>
              <a:t>立方根中的被开方数的小数点向左</a:t>
            </a:r>
            <a:r>
              <a:rPr lang="en-US" sz="2400" b="1">
                <a:latin typeface="Times New Roman" panose="02020603050405020304" pitchFamily="18" charset="0"/>
                <a:ea typeface="微软雅黑" panose="020b0503020204020204" pitchFamily="34" charset="-122"/>
              </a:rPr>
              <a:t>(</a:t>
            </a:r>
            <a:r>
              <a:rPr lang="zh-CN" altLang="en-US" sz="2400" b="1">
                <a:latin typeface="Times New Roman" panose="02020603050405020304" pitchFamily="18" charset="0"/>
                <a:ea typeface="微软雅黑" panose="020b0503020204020204" pitchFamily="34" charset="-122"/>
              </a:rPr>
              <a:t>或向右</a:t>
            </a:r>
            <a:r>
              <a:rPr lang="en-US" sz="2400" b="1">
                <a:latin typeface="Times New Roman" panose="02020603050405020304" pitchFamily="18" charset="0"/>
                <a:ea typeface="微软雅黑" panose="020b0503020204020204" pitchFamily="34" charset="-122"/>
              </a:rPr>
              <a:t>)</a:t>
            </a:r>
            <a:r>
              <a:rPr lang="zh-CN" altLang="en-US" sz="2400" b="1">
                <a:latin typeface="Times New Roman" panose="02020603050405020304" pitchFamily="18" charset="0"/>
                <a:ea typeface="微软雅黑" panose="020b0503020204020204" pitchFamily="34" charset="-122"/>
              </a:rPr>
              <a:t>每移动</a:t>
            </a:r>
            <a:r>
              <a:rPr lang="en-US" sz="2400" b="1">
                <a:latin typeface="Times New Roman" panose="02020603050405020304" pitchFamily="18" charset="0"/>
                <a:ea typeface="微软雅黑" panose="020b0503020204020204" pitchFamily="34" charset="-122"/>
              </a:rPr>
              <a:t>3</a:t>
            </a:r>
            <a:r>
              <a:rPr lang="en-US" sz="2400" b="1" i="1">
                <a:latin typeface="Times New Roman" panose="02020603050405020304" pitchFamily="18" charset="0"/>
                <a:ea typeface="微软雅黑" panose="020b0503020204020204" pitchFamily="34" charset="-122"/>
              </a:rPr>
              <a:t>n</a:t>
            </a:r>
            <a:r>
              <a:rPr lang="en-US" sz="2400" b="1">
                <a:latin typeface="Times New Roman" panose="02020603050405020304" pitchFamily="18" charset="0"/>
                <a:ea typeface="微软雅黑" panose="020b0503020204020204" pitchFamily="34" charset="-122"/>
              </a:rPr>
              <a:t>(</a:t>
            </a:r>
            <a:r>
              <a:rPr lang="en-US" sz="2400" b="1" i="1">
                <a:latin typeface="Times New Roman" panose="02020603050405020304" pitchFamily="18" charset="0"/>
                <a:ea typeface="微软雅黑" panose="020b0503020204020204" pitchFamily="34" charset="-122"/>
              </a:rPr>
              <a:t>n</a:t>
            </a:r>
            <a:r>
              <a:rPr lang="zh-CN" altLang="en-US" sz="2400" b="1">
                <a:latin typeface="Times New Roman" panose="02020603050405020304" pitchFamily="18" charset="0"/>
                <a:ea typeface="微软雅黑" panose="020b0503020204020204" pitchFamily="34" charset="-122"/>
              </a:rPr>
              <a:t>是正整数</a:t>
            </a:r>
            <a:r>
              <a:rPr lang="en-US" sz="2400" b="1">
                <a:latin typeface="Times New Roman" panose="02020603050405020304" pitchFamily="18" charset="0"/>
                <a:ea typeface="微软雅黑" panose="020b0503020204020204" pitchFamily="34" charset="-122"/>
              </a:rPr>
              <a:t>)</a:t>
            </a:r>
            <a:r>
              <a:rPr lang="zh-CN" altLang="en-US" sz="2400" b="1">
                <a:latin typeface="Times New Roman" panose="02020603050405020304" pitchFamily="18" charset="0"/>
                <a:ea typeface="微软雅黑" panose="020b0503020204020204" pitchFamily="34" charset="-122"/>
              </a:rPr>
              <a:t>位</a:t>
            </a:r>
            <a:r>
              <a:rPr lang="en-US" sz="2400" b="1">
                <a:latin typeface="Times New Roman" panose="02020603050405020304" pitchFamily="18" charset="0"/>
                <a:ea typeface="微软雅黑" panose="020b0503020204020204" pitchFamily="34" charset="-122"/>
              </a:rPr>
              <a:t>,</a:t>
            </a:r>
            <a:r>
              <a:rPr lang="zh-CN" altLang="en-US" sz="2400" b="1">
                <a:latin typeface="Times New Roman" panose="02020603050405020304" pitchFamily="18" charset="0"/>
                <a:ea typeface="微软雅黑" panose="020b0503020204020204" pitchFamily="34" charset="-122"/>
              </a:rPr>
              <a:t>其结果的小数点相应地向左</a:t>
            </a:r>
            <a:r>
              <a:rPr lang="en-US" sz="2400" b="1">
                <a:latin typeface="Times New Roman" panose="02020603050405020304" pitchFamily="18" charset="0"/>
                <a:ea typeface="微软雅黑" panose="020b0503020204020204" pitchFamily="34" charset="-122"/>
              </a:rPr>
              <a:t>(</a:t>
            </a:r>
            <a:r>
              <a:rPr lang="zh-CN" altLang="en-US" sz="2400" b="1">
                <a:latin typeface="Times New Roman" panose="02020603050405020304" pitchFamily="18" charset="0"/>
                <a:ea typeface="微软雅黑" panose="020b0503020204020204" pitchFamily="34" charset="-122"/>
              </a:rPr>
              <a:t>或向右</a:t>
            </a:r>
            <a:r>
              <a:rPr lang="en-US" sz="2400" b="1">
                <a:latin typeface="Times New Roman" panose="02020603050405020304" pitchFamily="18" charset="0"/>
                <a:ea typeface="微软雅黑" panose="020b0503020204020204" pitchFamily="34" charset="-122"/>
              </a:rPr>
              <a:t>)</a:t>
            </a:r>
            <a:r>
              <a:rPr lang="zh-CN" altLang="en-US" sz="2400" b="1">
                <a:latin typeface="Times New Roman" panose="02020603050405020304" pitchFamily="18" charset="0"/>
                <a:ea typeface="微软雅黑" panose="020b0503020204020204" pitchFamily="34" charset="-122"/>
              </a:rPr>
              <a:t>移动</a:t>
            </a:r>
            <a:r>
              <a:rPr lang="en-US" sz="2400" b="1" i="1">
                <a:latin typeface="Times New Roman" panose="02020603050405020304" pitchFamily="18" charset="0"/>
                <a:ea typeface="微软雅黑" panose="020b0503020204020204" pitchFamily="34" charset="-122"/>
              </a:rPr>
              <a:t>n</a:t>
            </a:r>
            <a:r>
              <a:rPr lang="zh-CN" altLang="en-US" sz="2400" b="1">
                <a:latin typeface="Times New Roman" panose="02020603050405020304" pitchFamily="18" charset="0"/>
                <a:ea typeface="微软雅黑" panose="020b0503020204020204" pitchFamily="34" charset="-122"/>
              </a:rPr>
              <a:t>位</a:t>
            </a:r>
            <a:r>
              <a:rPr lang="en-US" sz="2400" b="1" i="1">
                <a:latin typeface="Times New Roman" panose="02020603050405020304" pitchFamily="18" charset="0"/>
                <a:ea typeface="微软雅黑" panose="020b0503020204020204" pitchFamily="34" charset="-122"/>
              </a:rPr>
              <a:t>.</a:t>
            </a:r>
            <a:endParaRPr lang="zh-CN" altLang="en-US" sz="2400" b="1">
              <a:latin typeface="Times New Roman" panose="02020603050405020304" pitchFamily="18" charset="0"/>
              <a:ea typeface="微软雅黑" panose="020b0503020204020204" pitchFamily="34" charset="-122"/>
            </a:endParaRPr>
          </a:p>
        </p:txBody>
      </p:sp>
      <p:sp>
        <p:nvSpPr>
          <p:cNvPr id="12" name="副标题 2"/>
          <p:cNvSpPr>
            <a:spLocks noGrp="1"/>
          </p:cNvSpPr>
          <p:nvPr userDrawn="1">
            <p:custDataLst>
              <p:tags r:id="rId2"/>
            </p:custDataLst>
          </p:nvPr>
        </p:nvSpPr>
        <p:spPr>
          <a:xfrm>
            <a:off x="1550440" y="253890"/>
            <a:ext cx="2556957" cy="493005"/>
          </a:xfrm>
        </p:spPr>
        <p:txBody>
          <a:bodyPr/>
          <a:lstStyle>
            <a:defPPr>
              <a:defRPr lang="zh-CN"/>
            </a:defPPr>
            <a:lvl1pPr marL="171450" indent="-171450" algn="l" defTabSz="685800" rtl="0" eaLnBrk="1" latinLnBrk="0" hangingPunct="1">
              <a:lnSpc>
                <a:spcPct val="90000"/>
              </a:lnSpc>
              <a:spcBef>
                <a:spcPts val="750"/>
              </a:spcBef>
              <a:buClr>
                <a:schemeClr val="accent1"/>
              </a:buClr>
              <a:buSzPct val="80000"/>
              <a:buFont typeface="Wingdings" panose="05000000000000000000" pitchFamily="2" charset="2"/>
              <a:buChar char="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5143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Clr>
                <a:schemeClr val="accent1"/>
              </a:buClr>
              <a:buSzPct val="80000"/>
              <a:buFont typeface="Wingdings" panose="05000000000000000000" pitchFamily="2" charset="2"/>
              <a:buChar char=""/>
              <a:defRPr sz="15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8572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Clr>
                <a:schemeClr val="accent1"/>
              </a:buClr>
              <a:buSzPct val="80000"/>
              <a:buFont typeface="Wingdings" panose="05000000000000000000" pitchFamily="2" charset="2"/>
              <a:buChar char=""/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2001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Clr>
                <a:schemeClr val="accent1"/>
              </a:buClr>
              <a:buSzPct val="80000"/>
              <a:buFont typeface="Wingdings" panose="05000000000000000000" pitchFamily="2" charset="2"/>
              <a:buChar char=""/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5430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Clr>
                <a:schemeClr val="accent1"/>
              </a:buClr>
              <a:buSzPct val="80000"/>
              <a:buFont typeface="Wingdings" panose="05000000000000000000" pitchFamily="2" charset="2"/>
              <a:buChar char=""/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886585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itchFamily="34" charset="0"/>
              <a:buChar char="•"/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229485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itchFamily="34" charset="0"/>
              <a:buChar char="•"/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572385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itchFamily="34" charset="0"/>
              <a:buChar char="•"/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915285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itchFamily="34" charset="0"/>
              <a:buChar char="•"/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zh-CN" altLang="en-US" sz="2800" b="1" kern="1200" baseline="0"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  <a:sym typeface="+mn-ea"/>
              </a:rPr>
              <a:t>新知探究</a:t>
            </a:r>
            <a:endParaRPr lang="zh-CN" altLang="en-US" sz="2700" b="1" kern="1200" baseline="0">
              <a:latin typeface="黑体" panose="02010609060101010101" pitchFamily="49" charset="-122"/>
              <a:ea typeface="黑体" panose="02010609060101010101" pitchFamily="49" charset="-122"/>
              <a:cs typeface="+mn-cs"/>
              <a:sym typeface="+mn-ea"/>
            </a:endParaRPr>
          </a:p>
          <a:p>
            <a:endParaRPr lang="zh-CN" altLang="en-US"/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3" name="Rectangle 1"/>
          <p:cNvSpPr>
            <a:spLocks noChangeArrowheads="1"/>
          </p:cNvSpPr>
          <p:nvPr/>
        </p:nvSpPr>
        <p:spPr bwMode="auto">
          <a:xfrm>
            <a:off x="2524125" y="1822452"/>
            <a:ext cx="4929555" cy="584775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wrap="none" anchor="ctr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228600" eaLnBrk="1" hangingPunct="1">
              <a:defRPr/>
            </a:pPr>
            <a:r>
              <a:rPr lang="en-US" altLang="zh-CN" sz="3200" b="1">
                <a:solidFill>
                  <a:srgbClr val="C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Times New Roman" panose="02020603050405020304" pitchFamily="18" charset="0"/>
              </a:rPr>
              <a:t>2</a:t>
            </a:r>
            <a:r>
              <a:rPr lang="en-US" altLang="zh-CN" sz="3200" b="1" i="1">
                <a:solidFill>
                  <a:srgbClr val="C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Times New Roman" panose="02020603050405020304" pitchFamily="18" charset="0"/>
              </a:rPr>
              <a:t>.</a:t>
            </a:r>
            <a:r>
              <a:rPr lang="zh-CN" altLang="en-US" sz="3200" b="1">
                <a:solidFill>
                  <a:srgbClr val="C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Times New Roman" panose="02020603050405020304" pitchFamily="18" charset="0"/>
              </a:rPr>
              <a:t>比较无理数大小的方法</a:t>
            </a:r>
            <a:r>
              <a:rPr lang="en-US" altLang="zh-CN" sz="3200" b="1" i="1">
                <a:solidFill>
                  <a:srgbClr val="C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Times New Roman" panose="02020603050405020304" pitchFamily="18" charset="0"/>
              </a:rPr>
              <a:t>.</a:t>
            </a:r>
            <a:endParaRPr lang="en-US" altLang="zh-CN" sz="3200" b="1">
              <a:solidFill>
                <a:srgbClr val="C00000"/>
              </a:solidFill>
              <a:latin typeface="Times New Roman" panose="02020603050405020304" pitchFamily="18" charset="0"/>
              <a:ea typeface="微软雅黑" panose="020b0503020204020204" pitchFamily="34" charset="-122"/>
            </a:endParaRPr>
          </a:p>
        </p:txBody>
      </p:sp>
      <p:sp>
        <p:nvSpPr>
          <p:cNvPr id="34" name="Rectangle 120"/>
          <p:cNvSpPr>
            <a:spLocks noChangeArrowheads="1"/>
          </p:cNvSpPr>
          <p:nvPr/>
        </p:nvSpPr>
        <p:spPr bwMode="auto">
          <a:xfrm>
            <a:off x="3167063" y="2465677"/>
            <a:ext cx="5251450" cy="584200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anchor="ctr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228600" eaLnBrk="1" hangingPunct="1">
              <a:defRPr/>
            </a:pPr>
            <a:r>
              <a:rPr lang="en-US" altLang="zh-CN" sz="3200" b="1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Times New Roman" panose="02020603050405020304" pitchFamily="18" charset="0"/>
              </a:rPr>
              <a:t>(1)</a:t>
            </a:r>
            <a:r>
              <a:rPr lang="zh-CN" altLang="en-US" sz="3200" b="1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Times New Roman" panose="02020603050405020304" pitchFamily="18" charset="0"/>
              </a:rPr>
              <a:t>估算法</a:t>
            </a:r>
            <a:r>
              <a:rPr lang="en-US" altLang="zh-CN" sz="3200" b="1" i="1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Times New Roman" panose="02020603050405020304" pitchFamily="18" charset="0"/>
              </a:rPr>
              <a:t>.</a:t>
            </a:r>
            <a:endParaRPr lang="zh-CN" altLang="en-US" sz="3200" b="1">
              <a:latin typeface="Times New Roman" panose="02020603050405020304" pitchFamily="18" charset="0"/>
              <a:ea typeface="微软雅黑" panose="020b0503020204020204" pitchFamily="34" charset="-122"/>
            </a:endParaRPr>
          </a:p>
        </p:txBody>
      </p:sp>
      <p:sp>
        <p:nvSpPr>
          <p:cNvPr id="35" name="矩形 34"/>
          <p:cNvSpPr/>
          <p:nvPr/>
        </p:nvSpPr>
        <p:spPr>
          <a:xfrm>
            <a:off x="3452813" y="3108614"/>
            <a:ext cx="1893467" cy="584775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eaLnBrk="1" fontAlgn="auto" hangingPunct="1">
              <a:spcBef>
                <a:spcPct val="0"/>
              </a:spcBef>
              <a:spcAft>
                <a:spcPct val="0"/>
              </a:spcAft>
              <a:defRPr/>
            </a:pPr>
            <a:r>
              <a:rPr lang="en-US" sz="3200" b="1">
                <a:latin typeface="Times New Roman" panose="02020603050405020304" pitchFamily="18" charset="0"/>
                <a:ea typeface="微软雅黑" panose="020b0503020204020204" pitchFamily="34" charset="-122"/>
              </a:rPr>
              <a:t>(2)</a:t>
            </a:r>
            <a:r>
              <a:rPr lang="zh-CN" altLang="en-US" sz="3200" b="1">
                <a:latin typeface="Times New Roman" panose="02020603050405020304" pitchFamily="18" charset="0"/>
                <a:ea typeface="微软雅黑" panose="020b0503020204020204" pitchFamily="34" charset="-122"/>
              </a:rPr>
              <a:t>作差法</a:t>
            </a:r>
          </a:p>
        </p:txBody>
      </p:sp>
      <p:sp>
        <p:nvSpPr>
          <p:cNvPr id="36" name="矩形 35"/>
          <p:cNvSpPr/>
          <p:nvPr/>
        </p:nvSpPr>
        <p:spPr>
          <a:xfrm>
            <a:off x="3381375" y="3822989"/>
            <a:ext cx="1893467" cy="584775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eaLnBrk="1" fontAlgn="auto" hangingPunct="1">
              <a:spcBef>
                <a:spcPct val="0"/>
              </a:spcBef>
              <a:spcAft>
                <a:spcPct val="0"/>
              </a:spcAft>
              <a:defRPr/>
            </a:pPr>
            <a:r>
              <a:rPr lang="en-US" sz="3200" b="1">
                <a:latin typeface="Times New Roman" panose="02020603050405020304" pitchFamily="18" charset="0"/>
                <a:ea typeface="微软雅黑" panose="020b0503020204020204" pitchFamily="34" charset="-122"/>
              </a:rPr>
              <a:t>(3)</a:t>
            </a:r>
            <a:r>
              <a:rPr lang="zh-CN" altLang="en-US" sz="3200" b="1">
                <a:latin typeface="Times New Roman" panose="02020603050405020304" pitchFamily="18" charset="0"/>
                <a:ea typeface="微软雅黑" panose="020b0503020204020204" pitchFamily="34" charset="-122"/>
              </a:rPr>
              <a:t>平方法</a:t>
            </a:r>
          </a:p>
        </p:txBody>
      </p:sp>
      <p:sp>
        <p:nvSpPr>
          <p:cNvPr id="37" name="矩形 36"/>
          <p:cNvSpPr/>
          <p:nvPr/>
        </p:nvSpPr>
        <p:spPr>
          <a:xfrm>
            <a:off x="3381375" y="4537364"/>
            <a:ext cx="2927404" cy="584775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eaLnBrk="1" fontAlgn="auto" hangingPunct="1">
              <a:spcBef>
                <a:spcPct val="0"/>
              </a:spcBef>
              <a:spcAft>
                <a:spcPct val="0"/>
              </a:spcAft>
              <a:defRPr/>
            </a:pPr>
            <a:r>
              <a:rPr lang="en-US" sz="3200" b="1">
                <a:latin typeface="Times New Roman" panose="02020603050405020304" pitchFamily="18" charset="0"/>
                <a:ea typeface="微软雅黑" panose="020b0503020204020204" pitchFamily="34" charset="-122"/>
              </a:rPr>
              <a:t>(4)</a:t>
            </a:r>
            <a:r>
              <a:rPr lang="zh-CN" altLang="en-US" sz="3200" b="1">
                <a:latin typeface="Times New Roman" panose="02020603050405020304" pitchFamily="18" charset="0"/>
                <a:ea typeface="微软雅黑" panose="020b0503020204020204" pitchFamily="34" charset="-122"/>
              </a:rPr>
              <a:t>移动因式法</a:t>
            </a:r>
            <a:r>
              <a:rPr lang="en-US" sz="3200" b="1" i="1">
                <a:latin typeface="Times New Roman" panose="02020603050405020304" pitchFamily="18" charset="0"/>
                <a:ea typeface="微软雅黑" panose="020b0503020204020204" pitchFamily="34" charset="-122"/>
              </a:rPr>
              <a:t>.</a:t>
            </a:r>
            <a:endParaRPr lang="zh-CN" altLang="en-US" sz="3200" b="1">
              <a:latin typeface="Times New Roman" panose="02020603050405020304" pitchFamily="18" charset="0"/>
              <a:ea typeface="微软雅黑" panose="020b0503020204020204" pitchFamily="34" charset="-122"/>
            </a:endParaRPr>
          </a:p>
        </p:txBody>
      </p:sp>
      <p:sp>
        <p:nvSpPr>
          <p:cNvPr id="38" name="Rectangle 127"/>
          <p:cNvSpPr>
            <a:spLocks noChangeArrowheads="1"/>
          </p:cNvSpPr>
          <p:nvPr/>
        </p:nvSpPr>
        <p:spPr bwMode="auto">
          <a:xfrm>
            <a:off x="2524125" y="5466052"/>
            <a:ext cx="5133975" cy="584200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wrap="none" anchor="ctr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228600" eaLnBrk="1" hangingPunct="1">
              <a:defRPr/>
            </a:pPr>
            <a:r>
              <a:rPr lang="zh-CN" altLang="en-US" sz="3200" b="1">
                <a:solidFill>
                  <a:srgbClr val="FF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Times New Roman" panose="02020603050405020304" pitchFamily="18" charset="0"/>
              </a:rPr>
              <a:t>另外还有倒数法、作商法</a:t>
            </a:r>
            <a:r>
              <a:rPr lang="en-US" altLang="zh-CN" sz="3200" b="1" i="1">
                <a:solidFill>
                  <a:srgbClr val="FF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Times New Roman" panose="02020603050405020304" pitchFamily="18" charset="0"/>
              </a:rPr>
              <a:t>.</a:t>
            </a:r>
            <a:endParaRPr lang="en-US" altLang="zh-CN" sz="3200" b="1">
              <a:solidFill>
                <a:srgbClr val="FF0000"/>
              </a:solidFill>
              <a:latin typeface="Times New Roman" panose="02020603050405020304" pitchFamily="18" charset="0"/>
              <a:ea typeface="微软雅黑" panose="020b0503020204020204" pitchFamily="34" charset="-122"/>
            </a:endParaRPr>
          </a:p>
        </p:txBody>
      </p:sp>
      <p:sp>
        <p:nvSpPr>
          <p:cNvPr id="12" name="副标题 2"/>
          <p:cNvSpPr>
            <a:spLocks noGrp="1"/>
          </p:cNvSpPr>
          <p:nvPr userDrawn="1">
            <p:custDataLst>
              <p:tags r:id="rId2"/>
            </p:custDataLst>
          </p:nvPr>
        </p:nvSpPr>
        <p:spPr>
          <a:xfrm>
            <a:off x="1550440" y="253890"/>
            <a:ext cx="2556957" cy="493005"/>
          </a:xfrm>
        </p:spPr>
        <p:txBody>
          <a:bodyPr/>
          <a:lstStyle>
            <a:defPPr>
              <a:defRPr lang="zh-CN"/>
            </a:defPPr>
            <a:lvl1pPr marL="171450" indent="-171450" algn="l" defTabSz="685800" rtl="0" eaLnBrk="1" latinLnBrk="0" hangingPunct="1">
              <a:lnSpc>
                <a:spcPct val="90000"/>
              </a:lnSpc>
              <a:spcBef>
                <a:spcPts val="750"/>
              </a:spcBef>
              <a:buClr>
                <a:schemeClr val="accent1"/>
              </a:buClr>
              <a:buSzPct val="80000"/>
              <a:buFont typeface="Wingdings" panose="05000000000000000000" pitchFamily="2" charset="2"/>
              <a:buChar char="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5143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Clr>
                <a:schemeClr val="accent1"/>
              </a:buClr>
              <a:buSzPct val="80000"/>
              <a:buFont typeface="Wingdings" panose="05000000000000000000" pitchFamily="2" charset="2"/>
              <a:buChar char=""/>
              <a:defRPr sz="15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8572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Clr>
                <a:schemeClr val="accent1"/>
              </a:buClr>
              <a:buSzPct val="80000"/>
              <a:buFont typeface="Wingdings" panose="05000000000000000000" pitchFamily="2" charset="2"/>
              <a:buChar char=""/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2001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Clr>
                <a:schemeClr val="accent1"/>
              </a:buClr>
              <a:buSzPct val="80000"/>
              <a:buFont typeface="Wingdings" panose="05000000000000000000" pitchFamily="2" charset="2"/>
              <a:buChar char=""/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5430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Clr>
                <a:schemeClr val="accent1"/>
              </a:buClr>
              <a:buSzPct val="80000"/>
              <a:buFont typeface="Wingdings" panose="05000000000000000000" pitchFamily="2" charset="2"/>
              <a:buChar char=""/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886585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itchFamily="34" charset="0"/>
              <a:buChar char="•"/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229485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itchFamily="34" charset="0"/>
              <a:buChar char="•"/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572385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itchFamily="34" charset="0"/>
              <a:buChar char="•"/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915285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itchFamily="34" charset="0"/>
              <a:buChar char="•"/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zh-CN" altLang="en-US" sz="2800" b="1" kern="1200" baseline="0"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  <a:sym typeface="+mn-ea"/>
              </a:rPr>
              <a:t>新知探究</a:t>
            </a:r>
            <a:endParaRPr lang="zh-CN" altLang="en-US" sz="2700" b="1" kern="1200" baseline="0">
              <a:latin typeface="黑体" panose="02010609060101010101" pitchFamily="49" charset="-122"/>
              <a:ea typeface="黑体" panose="02010609060101010101" pitchFamily="49" charset="-122"/>
              <a:cs typeface="+mn-cs"/>
              <a:sym typeface="+mn-ea"/>
            </a:endParaRPr>
          </a:p>
          <a:p>
            <a:endParaRPr lang="zh-CN" altLang="en-US"/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39" name="组合 6"/>
          <p:cNvGrpSpPr/>
          <p:nvPr/>
        </p:nvGrpSpPr>
        <p:grpSpPr>
          <a:xfrm>
            <a:off x="1793875" y="1040804"/>
            <a:ext cx="8929687" cy="1482329"/>
            <a:chOff x="214282" y="1583848"/>
            <a:chExt cx="8929718" cy="1481375"/>
          </a:xfrm>
        </p:grpSpPr>
        <p:sp>
          <p:nvSpPr>
            <p:cNvPr id="42" name="Rectangle 3"/>
            <p:cNvSpPr>
              <a:spLocks noChangeArrowheads="1"/>
            </p:cNvSpPr>
            <p:nvPr/>
          </p:nvSpPr>
          <p:spPr bwMode="auto">
            <a:xfrm>
              <a:off x="214282" y="1583848"/>
              <a:ext cx="8929718" cy="1481375"/>
            </a:xfrm>
            <a:prstGeom prst="rect">
              <a:avLst/>
            </a:prstGeom>
            <a:noFill/>
            <a:ln w="9525">
              <a:noFill/>
              <a:miter lim="800000"/>
            </a:ln>
            <a:effectLst/>
          </p:spPr>
          <p:txBody>
            <a:bodyPr anchor="ctr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indent="228600" eaLnBrk="1" hangingPunct="1">
                <a:lnSpc>
                  <a:spcPct val="150000"/>
                </a:lnSpc>
                <a:defRPr/>
              </a:pPr>
              <a:r>
                <a:rPr lang="en-US" altLang="zh-CN" sz="3200" b="1">
                  <a:solidFill>
                    <a:srgbClr val="000000"/>
                  </a:solidFill>
                  <a:latin typeface="Times New Roman" panose="02020603050405020304" pitchFamily="18" charset="0"/>
                  <a:ea typeface="微软雅黑" panose="020b0503020204020204" pitchFamily="34" charset="-122"/>
                  <a:cs typeface="Times New Roman" panose="02020603050405020304" pitchFamily="18" charset="0"/>
                </a:rPr>
                <a:t>1.</a:t>
              </a:r>
              <a:r>
                <a:rPr lang="zh-CN" altLang="en-US" sz="3200" b="1">
                  <a:solidFill>
                    <a:srgbClr val="000000"/>
                  </a:solidFill>
                  <a:latin typeface="Times New Roman" panose="02020603050405020304" pitchFamily="18" charset="0"/>
                  <a:ea typeface="微软雅黑" panose="020b0503020204020204" pitchFamily="34" charset="-122"/>
                  <a:cs typeface="Times New Roman" panose="02020603050405020304" pitchFamily="18" charset="0"/>
                </a:rPr>
                <a:t>已知</a:t>
              </a:r>
              <a:r>
                <a:rPr lang="en-US" altLang="zh-CN" sz="3200" b="1">
                  <a:solidFill>
                    <a:srgbClr val="000000"/>
                  </a:solidFill>
                  <a:latin typeface="Times New Roman" panose="02020603050405020304" pitchFamily="18" charset="0"/>
                  <a:ea typeface="微软雅黑" panose="020b0503020204020204" pitchFamily="34" charset="-122"/>
                  <a:cs typeface="Times New Roman" panose="02020603050405020304" pitchFamily="18" charset="0"/>
                </a:rPr>
                <a:t>        </a:t>
              </a:r>
              <a:r>
                <a:rPr lang="zh-CN" altLang="en-US" sz="3200" b="1">
                  <a:solidFill>
                    <a:srgbClr val="000000"/>
                  </a:solidFill>
                  <a:latin typeface="Times New Roman" panose="02020603050405020304" pitchFamily="18" charset="0"/>
                  <a:ea typeface="微软雅黑" panose="020b0503020204020204" pitchFamily="34" charset="-122"/>
                  <a:cs typeface="Times New Roman" panose="02020603050405020304" pitchFamily="18" charset="0"/>
                </a:rPr>
                <a:t>的整数部分为</a:t>
              </a:r>
              <a:r>
                <a:rPr lang="en-US" altLang="zh-CN" sz="3200" b="1" i="1">
                  <a:solidFill>
                    <a:srgbClr val="000000"/>
                  </a:solidFill>
                  <a:latin typeface="Times New Roman" panose="02020603050405020304" pitchFamily="18" charset="0"/>
                  <a:ea typeface="微软雅黑" panose="020b0503020204020204" pitchFamily="34" charset="-122"/>
                  <a:cs typeface="Times New Roman" panose="02020603050405020304" pitchFamily="18" charset="0"/>
                </a:rPr>
                <a:t>a</a:t>
              </a:r>
              <a:r>
                <a:rPr lang="en-US" altLang="zh-CN" sz="3200" b="1">
                  <a:solidFill>
                    <a:srgbClr val="000000"/>
                  </a:solidFill>
                  <a:latin typeface="Times New Roman" panose="02020603050405020304" pitchFamily="18" charset="0"/>
                  <a:ea typeface="微软雅黑" panose="020b0503020204020204" pitchFamily="34" charset="-122"/>
                  <a:cs typeface="Times New Roman" panose="02020603050405020304" pitchFamily="18" charset="0"/>
                </a:rPr>
                <a:t>,</a:t>
              </a:r>
              <a:r>
                <a:rPr lang="zh-CN" altLang="en-US" sz="3200" b="1">
                  <a:solidFill>
                    <a:srgbClr val="000000"/>
                  </a:solidFill>
                  <a:latin typeface="Times New Roman" panose="02020603050405020304" pitchFamily="18" charset="0"/>
                  <a:ea typeface="微软雅黑" panose="020b0503020204020204" pitchFamily="34" charset="-122"/>
                  <a:cs typeface="Times New Roman" panose="02020603050405020304" pitchFamily="18" charset="0"/>
                </a:rPr>
                <a:t>小数部分为</a:t>
              </a:r>
              <a:r>
                <a:rPr lang="en-US" altLang="zh-CN" sz="3200" b="1" i="1">
                  <a:solidFill>
                    <a:srgbClr val="000000"/>
                  </a:solidFill>
                  <a:latin typeface="Times New Roman" panose="02020603050405020304" pitchFamily="18" charset="0"/>
                  <a:ea typeface="微软雅黑" panose="020b0503020204020204" pitchFamily="34" charset="-122"/>
                  <a:cs typeface="Times New Roman" panose="02020603050405020304" pitchFamily="18" charset="0"/>
                </a:rPr>
                <a:t>b</a:t>
              </a:r>
              <a:r>
                <a:rPr lang="en-US" altLang="zh-CN" sz="3200" b="1">
                  <a:solidFill>
                    <a:srgbClr val="000000"/>
                  </a:solidFill>
                  <a:latin typeface="Times New Roman" panose="02020603050405020304" pitchFamily="18" charset="0"/>
                  <a:ea typeface="微软雅黑" panose="020b0503020204020204" pitchFamily="34" charset="-122"/>
                  <a:cs typeface="Times New Roman" panose="02020603050405020304" pitchFamily="18" charset="0"/>
                </a:rPr>
                <a:t>,</a:t>
              </a:r>
              <a:r>
                <a:rPr lang="zh-CN" altLang="en-US" sz="3200" b="1">
                  <a:solidFill>
                    <a:srgbClr val="000000"/>
                  </a:solidFill>
                  <a:latin typeface="Times New Roman" panose="02020603050405020304" pitchFamily="18" charset="0"/>
                  <a:ea typeface="微软雅黑" panose="020b0503020204020204" pitchFamily="34" charset="-122"/>
                  <a:cs typeface="Times New Roman" panose="02020603050405020304" pitchFamily="18" charset="0"/>
                </a:rPr>
                <a:t>求代数式</a:t>
              </a:r>
              <a:r>
                <a:rPr lang="en-US" altLang="zh-CN" sz="3200" b="1" i="1">
                  <a:solidFill>
                    <a:srgbClr val="000000"/>
                  </a:solidFill>
                  <a:latin typeface="Times New Roman" panose="02020603050405020304" pitchFamily="18" charset="0"/>
                  <a:ea typeface="微软雅黑" panose="020b0503020204020204" pitchFamily="34" charset="-122"/>
                  <a:cs typeface="Times New Roman" panose="02020603050405020304" pitchFamily="18" charset="0"/>
                </a:rPr>
                <a:t>a</a:t>
              </a:r>
              <a:r>
                <a:rPr lang="en-US" altLang="zh-CN" sz="3200" b="1" baseline="30000">
                  <a:solidFill>
                    <a:srgbClr val="000000"/>
                  </a:solidFill>
                  <a:latin typeface="Times New Roman" panose="02020603050405020304" pitchFamily="18" charset="0"/>
                  <a:ea typeface="微软雅黑" panose="020b0503020204020204" pitchFamily="34" charset="-122"/>
                  <a:cs typeface="Times New Roman" panose="02020603050405020304" pitchFamily="18" charset="0"/>
                </a:rPr>
                <a:t>2</a:t>
              </a:r>
              <a:r>
                <a:rPr lang="en-US" altLang="zh-CN" sz="3200" b="1" i="1">
                  <a:solidFill>
                    <a:srgbClr val="000000"/>
                  </a:solidFill>
                  <a:latin typeface="Times New Roman" panose="02020603050405020304" pitchFamily="18" charset="0"/>
                  <a:ea typeface="微软雅黑" panose="020b0503020204020204" pitchFamily="34" charset="-122"/>
                  <a:cs typeface="Times New Roman" panose="02020603050405020304" pitchFamily="18" charset="0"/>
                </a:rPr>
                <a:t>-a-b</a:t>
              </a:r>
              <a:r>
                <a:rPr lang="zh-CN" altLang="en-US" sz="3200" b="1">
                  <a:solidFill>
                    <a:srgbClr val="000000"/>
                  </a:solidFill>
                  <a:latin typeface="Times New Roman" panose="02020603050405020304" pitchFamily="18" charset="0"/>
                  <a:ea typeface="微软雅黑" panose="020b0503020204020204" pitchFamily="34" charset="-122"/>
                  <a:cs typeface="Times New Roman" panose="02020603050405020304" pitchFamily="18" charset="0"/>
                </a:rPr>
                <a:t>的值</a:t>
              </a:r>
              <a:r>
                <a:rPr lang="en-US" altLang="zh-CN" sz="3200" b="1" i="1">
                  <a:solidFill>
                    <a:srgbClr val="000000"/>
                  </a:solidFill>
                  <a:latin typeface="Times New Roman" panose="02020603050405020304" pitchFamily="18" charset="0"/>
                  <a:ea typeface="微软雅黑" panose="020b0503020204020204" pitchFamily="34" charset="-122"/>
                  <a:cs typeface="Times New Roman" panose="02020603050405020304" pitchFamily="18" charset="0"/>
                </a:rPr>
                <a:t>.</a:t>
              </a:r>
              <a:endParaRPr lang="en-US" altLang="zh-CN" sz="3200" b="1">
                <a:latin typeface="Times New Roman" panose="02020603050405020304" pitchFamily="18" charset="0"/>
                <a:ea typeface="微软雅黑" panose="020b0503020204020204" pitchFamily="34" charset="-122"/>
              </a:endParaRPr>
            </a:p>
          </p:txBody>
        </p:sp>
        <p:graphicFrame>
          <p:nvGraphicFramePr>
            <p:cNvPr id="43" name="对象 5"/>
            <p:cNvGraphicFramePr>
              <a:graphicFrameLocks noChangeAspect="1"/>
            </p:cNvGraphicFramePr>
            <p:nvPr/>
          </p:nvGraphicFramePr>
          <p:xfrm>
            <a:off x="1622400" y="1822749"/>
            <a:ext cx="812800" cy="474662"/>
          </p:xfrm>
          <a:graphic>
            <a:graphicData uri="http://schemas.openxmlformats.org/presentationml/2006/ole">
              <mc:AlternateContent>
                <mc:Choice xmlns:v="urn:schemas-microsoft-com:vml" Requires="v">
                  <p:oleObj spid="_x0000_s1064" name="Equation" r:id="rId2" imgW="266065" imgH="215900" progId="Equation.3">
                    <p:embed/>
                  </p:oleObj>
                </mc:Choice>
                <mc:Fallback>
                  <p:oleObj name="Equation" r:id="rId2" imgW="266065" imgH="215900" progId="Equation.3">
                    <p:embed/>
                    <p:pic>
                      <p:nvPicPr>
                        <p:cNvPr id="0" name="OLE substitute image"/>
                        <p:cNvPicPr/>
                        <p:nvPr/>
                      </p:nvPicPr>
                      <p:blipFill>
                        <a:blip r:embed="rId3">
                          <a:extLst>
                            <a:ext uri="{28A0092B-C50C-407E-A947-70E740481C1C}">
                              <a14:useLocalDpi xmlns:a14="http://schemas.microsoft.com/office/drawing/2010/main" val="0"/>
                            </a:ext>
                          </a:extLst>
                        </a:blip>
                        <a:stretch>
                          <a:fillRect/>
                        </a:stretch>
                      </p:blipFill>
                      <p:spPr>
                        <a:xfrm>
                          <a:off x="1622400" y="1822749"/>
                          <a:ext cx="812800" cy="474662"/>
                        </a:xfrm>
                        <a:prstGeom prst="rect">
                          <a:avLst/>
                        </a:prstGeom>
                        <a:noFill/>
                        <a:ln>
                          <a:noFill/>
                        </a:ln>
                      </p:spPr>
                    </p:pic>
                  </p:oleObj>
                </mc:Fallback>
              </mc:AlternateContent>
            </a:graphicData>
          </a:graphic>
        </p:graphicFrame>
      </p:grpSp>
      <p:sp>
        <p:nvSpPr>
          <p:cNvPr id="44" name="TextBox 18"/>
          <p:cNvSpPr txBox="1">
            <a:spLocks noChangeArrowheads="1"/>
          </p:cNvSpPr>
          <p:nvPr/>
        </p:nvSpPr>
        <p:spPr bwMode="auto">
          <a:xfrm>
            <a:off x="2095500" y="2714625"/>
            <a:ext cx="857250" cy="584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Wingdings 2" panose="05020102010507070707" pitchFamily="18" charset="2"/>
              <a:buChar char=""/>
              <a:defRPr sz="2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Wingdings 2" panose="05020102010507070707" pitchFamily="18" charset="2"/>
              <a:buChar char=""/>
              <a:defRPr sz="24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Wingdings 2" panose="05020102010507070707" pitchFamily="18" charset="2"/>
              <a:buChar char=""/>
              <a:defRPr sz="20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Wingdings 2" panose="05020102010507070707" pitchFamily="18" charset="2"/>
              <a:buChar char=""/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Wingdings 2" panose="05020102010507070707" pitchFamily="18" charset="2"/>
              <a:buChar char=""/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Wingdings 2" panose="05020102010507070707" pitchFamily="18" charset="2"/>
              <a:buChar char=""/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Wingdings 2" panose="05020102010507070707" pitchFamily="18" charset="2"/>
              <a:buChar char=""/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Wingdings 2" panose="05020102010507070707" pitchFamily="18" charset="2"/>
              <a:buChar char=""/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Wingdings 2" panose="05020102010507070707" pitchFamily="18" charset="2"/>
              <a:buChar char=""/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eaLnBrk="1" hangingPunct="1">
              <a:lnSpc>
                <a:spcPct val="100000"/>
              </a:lnSpc>
              <a:spcBef>
                <a:spcPct val="0"/>
              </a:spcBef>
              <a:buFontTx/>
              <a:buNone/>
            </a:pPr>
            <a:r>
              <a:rPr lang="zh-CN" altLang="en-US" sz="3200" b="1">
                <a:latin typeface="Times New Roman" panose="02020603050405020304" pitchFamily="18" charset="0"/>
                <a:ea typeface="微软雅黑" panose="020b0503020204020204" pitchFamily="34" charset="-122"/>
              </a:rPr>
              <a:t>解：</a:t>
            </a:r>
          </a:p>
        </p:txBody>
      </p:sp>
      <p:sp>
        <p:nvSpPr>
          <p:cNvPr id="45" name="矩形 44"/>
          <p:cNvSpPr/>
          <p:nvPr/>
        </p:nvSpPr>
        <p:spPr>
          <a:xfrm>
            <a:off x="4549775" y="2000250"/>
            <a:ext cx="2260600" cy="584200"/>
          </a:xfrm>
          <a:prstGeom prst="rect">
            <a:avLst/>
          </a:prstGeom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eaLnBrk="1" fontAlgn="auto" hangingPunct="1">
              <a:spcBef>
                <a:spcPct val="0"/>
              </a:spcBef>
              <a:spcAft>
                <a:spcPct val="0"/>
              </a:spcAft>
              <a:defRPr/>
            </a:pPr>
            <a:endParaRPr lang="zh-CN" altLang="en-US" sz="3200" b="1">
              <a:latin typeface="Times New Roman" panose="02020603050405020304" pitchFamily="18" charset="0"/>
              <a:ea typeface="微软雅黑" panose="020b0503020204020204" pitchFamily="34" charset="-122"/>
            </a:endParaRPr>
          </a:p>
        </p:txBody>
      </p:sp>
      <p:graphicFrame>
        <p:nvGraphicFramePr>
          <p:cNvPr id="46" name="对象 45"/>
          <p:cNvGraphicFramePr>
            <a:graphicFrameLocks noChangeAspect="1"/>
          </p:cNvGraphicFramePr>
          <p:nvPr/>
        </p:nvGraphicFramePr>
        <p:xfrm>
          <a:off x="3738562" y="2648742"/>
          <a:ext cx="2260601" cy="488800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65" name="Equation" r:id="rId4" imgW="16764000" imgH="4267200" progId="Equation.DSMT4">
                  <p:embed/>
                </p:oleObj>
              </mc:Choice>
              <mc:Fallback>
                <p:oleObj name="Equation" r:id="rId4" imgW="16764000" imgH="4267200" progId="Equation.DSMT4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5"/>
                      <a:stretch>
                        <a:fillRect/>
                      </a:stretch>
                    </p:blipFill>
                    <p:spPr>
                      <a:xfrm>
                        <a:off x="3738562" y="2648742"/>
                        <a:ext cx="2260601" cy="488800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47" name="对象 46"/>
          <p:cNvGraphicFramePr>
            <a:graphicFrameLocks noChangeAspect="1"/>
          </p:cNvGraphicFramePr>
          <p:nvPr/>
        </p:nvGraphicFramePr>
        <p:xfrm>
          <a:off x="3153028" y="3263151"/>
          <a:ext cx="2676814" cy="595313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66" name="Equation" r:id="rId6" imgW="20726400" imgH="5486400" progId="Equation.DSMT4">
                  <p:embed/>
                </p:oleObj>
              </mc:Choice>
              <mc:Fallback>
                <p:oleObj name="Equation" r:id="rId6" imgW="20726400" imgH="5486400" progId="Equation.DSMT4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7"/>
                      <a:stretch>
                        <a:fillRect/>
                      </a:stretch>
                    </p:blipFill>
                    <p:spPr>
                      <a:xfrm>
                        <a:off x="3153028" y="3263151"/>
                        <a:ext cx="2676814" cy="595313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48" name="对象 47"/>
          <p:cNvGraphicFramePr>
            <a:graphicFrameLocks noChangeAspect="1"/>
          </p:cNvGraphicFramePr>
          <p:nvPr/>
        </p:nvGraphicFramePr>
        <p:xfrm>
          <a:off x="2983706" y="4059954"/>
          <a:ext cx="3015458" cy="723535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67" name="Equation" r:id="rId8" imgW="28651200" imgH="5791200" progId="Equation.DSMT4">
                  <p:embed/>
                </p:oleObj>
              </mc:Choice>
              <mc:Fallback>
                <p:oleObj name="Equation" r:id="rId8" imgW="28651200" imgH="5791200" progId="Equation.DSMT4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9"/>
                      <a:stretch>
                        <a:fillRect/>
                      </a:stretch>
                    </p:blipFill>
                    <p:spPr>
                      <a:xfrm>
                        <a:off x="2983706" y="4059954"/>
                        <a:ext cx="3015458" cy="723535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49" name="对象 48"/>
          <p:cNvGraphicFramePr>
            <a:graphicFrameLocks noChangeAspect="1"/>
          </p:cNvGraphicFramePr>
          <p:nvPr/>
        </p:nvGraphicFramePr>
        <p:xfrm>
          <a:off x="2903537" y="4916488"/>
          <a:ext cx="5553075" cy="1050925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68" name="Equation" r:id="rId10" imgW="61264800" imgH="11582400" progId="Equation.DSMT4">
                  <p:embed/>
                </p:oleObj>
              </mc:Choice>
              <mc:Fallback>
                <p:oleObj name="Equation" r:id="rId10" imgW="61264800" imgH="11582400" progId="Equation.DSMT4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11"/>
                      <a:stretch>
                        <a:fillRect/>
                      </a:stretch>
                    </p:blipFill>
                    <p:spPr>
                      <a:xfrm>
                        <a:off x="2903537" y="4916488"/>
                        <a:ext cx="5553075" cy="1050925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</p:spPr>
                  </p:pic>
                </p:oleObj>
              </mc:Fallback>
            </mc:AlternateContent>
          </a:graphicData>
        </a:graphic>
      </p:graphicFrame>
      <p:sp>
        <p:nvSpPr>
          <p:cNvPr id="3" name="Text Box 6"/>
          <p:cNvSpPr txBox="1">
            <a:spLocks noChangeArrowheads="1"/>
          </p:cNvSpPr>
          <p:nvPr/>
        </p:nvSpPr>
        <p:spPr bwMode="auto">
          <a:xfrm>
            <a:off x="1469447" y="69172"/>
            <a:ext cx="1951038" cy="73723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0" latinLnBrk="0" hangingPunct="0">
              <a:defRPr sz="2800" b="1" kern="1200">
                <a:solidFill>
                  <a:schemeClr val="tx1"/>
                </a:solidFill>
                <a:latin typeface="Times New Roman" panose="02020603050405020304" pitchFamily="18" charset="0"/>
                <a:ea typeface="楷体_GB2312" pitchFamily="49" charset="-122"/>
                <a:cs typeface="+mn-cs"/>
              </a:defRPr>
            </a:lvl1pPr>
            <a:lvl2pPr marL="742950" indent="-285750" algn="l" defTabSz="914400" rtl="0" eaLnBrk="0" latinLnBrk="0" hangingPunct="0">
              <a:defRPr sz="2800" b="1" kern="1200">
                <a:solidFill>
                  <a:schemeClr val="tx1"/>
                </a:solidFill>
                <a:latin typeface="Times New Roman" panose="02020603050405020304" pitchFamily="18" charset="0"/>
                <a:ea typeface="楷体_GB2312" pitchFamily="49" charset="-122"/>
                <a:cs typeface="+mn-cs"/>
              </a:defRPr>
            </a:lvl2pPr>
            <a:lvl3pPr marL="1143000" indent="-228600" algn="l" defTabSz="914400" rtl="0" eaLnBrk="0" latinLnBrk="0" hangingPunct="0">
              <a:defRPr sz="2800" b="1" kern="1200">
                <a:solidFill>
                  <a:schemeClr val="tx1"/>
                </a:solidFill>
                <a:latin typeface="Times New Roman" panose="02020603050405020304" pitchFamily="18" charset="0"/>
                <a:ea typeface="楷体_GB2312" pitchFamily="49" charset="-122"/>
                <a:cs typeface="+mn-cs"/>
              </a:defRPr>
            </a:lvl3pPr>
            <a:lvl4pPr marL="1600200" indent="-228600" algn="l" defTabSz="914400" rtl="0" eaLnBrk="0" latinLnBrk="0" hangingPunct="0">
              <a:defRPr sz="2800" b="1" kern="1200">
                <a:solidFill>
                  <a:schemeClr val="tx1"/>
                </a:solidFill>
                <a:latin typeface="Times New Roman" panose="02020603050405020304" pitchFamily="18" charset="0"/>
                <a:ea typeface="楷体_GB2312" pitchFamily="49" charset="-122"/>
                <a:cs typeface="+mn-cs"/>
              </a:defRPr>
            </a:lvl4pPr>
            <a:lvl5pPr marL="2057400" indent="-228600" algn="l" defTabSz="914400" rtl="0" eaLnBrk="0" latinLnBrk="0" hangingPunct="0">
              <a:defRPr sz="2800" b="1" kern="1200">
                <a:solidFill>
                  <a:schemeClr val="tx1"/>
                </a:solidFill>
                <a:latin typeface="Times New Roman" panose="02020603050405020304" pitchFamily="18" charset="0"/>
                <a:ea typeface="楷体_GB2312" pitchFamily="49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2800" b="1" kern="1200">
                <a:solidFill>
                  <a:schemeClr val="tx1"/>
                </a:solidFill>
                <a:latin typeface="Times New Roman" panose="02020603050405020304" pitchFamily="18" charset="0"/>
                <a:ea typeface="楷体_GB2312" pitchFamily="49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2800" b="1" kern="1200">
                <a:solidFill>
                  <a:schemeClr val="tx1"/>
                </a:solidFill>
                <a:latin typeface="Times New Roman" panose="02020603050405020304" pitchFamily="18" charset="0"/>
                <a:ea typeface="楷体_GB2312" pitchFamily="49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2800" b="1" kern="1200">
                <a:solidFill>
                  <a:schemeClr val="tx1"/>
                </a:solidFill>
                <a:latin typeface="Times New Roman" panose="02020603050405020304" pitchFamily="18" charset="0"/>
                <a:ea typeface="楷体_GB2312" pitchFamily="49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2800" b="1" kern="1200">
                <a:solidFill>
                  <a:schemeClr val="tx1"/>
                </a:solidFill>
                <a:latin typeface="Times New Roman" panose="02020603050405020304" pitchFamily="18" charset="0"/>
                <a:ea typeface="楷体_GB2312" pitchFamily="49" charset="-122"/>
                <a:cs typeface="+mn-cs"/>
              </a:defRPr>
            </a:lvl9pPr>
          </a:lstStyle>
          <a:p>
            <a:pPr eaLnBrk="1" hangingPunct="1">
              <a:lnSpc>
                <a:spcPct val="150000"/>
              </a:lnSpc>
            </a:pPr>
            <a:r>
              <a:rPr lang="zh-CN" altLang="en-US">
                <a:latin typeface="微软雅黑" panose="020b0503020204020204" pitchFamily="34" charset="-122"/>
                <a:ea typeface="微软雅黑" panose="020b0503020204020204" pitchFamily="34" charset="-122"/>
              </a:rPr>
              <a:t>巩固练习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16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7" dur="500"/>
                                        <p:tgtEl>
                                          <p:spTgt spid="4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3" presetClass="entr" presetSubtype="1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7" dur="500"/>
                                        <p:tgtEl>
                                          <p:spTgt spid="4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3" presetClass="entr" presetSubtype="1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2" dur="500"/>
                                        <p:tgtEl>
                                          <p:spTgt spid="4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3" presetClass="entr" presetSubtype="1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7" dur="500"/>
                                        <p:tgtEl>
                                          <p:spTgt spid="4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4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1" name="Rectangle 1"/>
          <p:cNvSpPr>
            <a:spLocks noChangeArrowheads="1"/>
          </p:cNvSpPr>
          <p:nvPr/>
        </p:nvSpPr>
        <p:spPr bwMode="auto">
          <a:xfrm>
            <a:off x="2024063" y="2714625"/>
            <a:ext cx="8143875" cy="584200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anchor="ctr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228600">
              <a:defRPr/>
            </a:pPr>
            <a:r>
              <a:rPr lang="en-US" altLang="zh-CN" sz="3200" b="1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Times New Roman" panose="02020603050405020304" pitchFamily="18" charset="0"/>
              </a:rPr>
              <a:t>2</a:t>
            </a:r>
            <a:r>
              <a:rPr lang="en-US" altLang="zh-CN" sz="3200" b="1" i="1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Times New Roman" panose="02020603050405020304" pitchFamily="18" charset="0"/>
              </a:rPr>
              <a:t>.</a:t>
            </a:r>
            <a:r>
              <a:rPr lang="zh-CN" altLang="en-US" sz="3200" b="1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Times New Roman" panose="02020603050405020304" pitchFamily="18" charset="0"/>
              </a:rPr>
              <a:t>比较无理数大小的方法</a:t>
            </a:r>
            <a:endParaRPr lang="en-US" altLang="zh-CN" sz="3200" b="1">
              <a:latin typeface="Times New Roman" panose="02020603050405020304" pitchFamily="18" charset="0"/>
              <a:ea typeface="微软雅黑" panose="020b0503020204020204" pitchFamily="34" charset="-122"/>
            </a:endParaRPr>
          </a:p>
        </p:txBody>
      </p:sp>
      <p:sp>
        <p:nvSpPr>
          <p:cNvPr id="22" name="矩形 21"/>
          <p:cNvSpPr/>
          <p:nvPr/>
        </p:nvSpPr>
        <p:spPr>
          <a:xfrm>
            <a:off x="2024063" y="2000250"/>
            <a:ext cx="7596187" cy="584200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228600" eaLnBrk="1" hangingPunct="1">
              <a:defRPr/>
            </a:pPr>
            <a:r>
              <a:rPr lang="en-US" altLang="zh-CN" sz="3200" b="1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Times New Roman" panose="02020603050405020304" pitchFamily="18" charset="0"/>
              </a:rPr>
              <a:t>1</a:t>
            </a:r>
            <a:r>
              <a:rPr lang="en-US" altLang="zh-CN" sz="3200" b="1" i="1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Times New Roman" panose="02020603050405020304" pitchFamily="18" charset="0"/>
              </a:rPr>
              <a:t>.</a:t>
            </a:r>
            <a:r>
              <a:rPr lang="zh-CN" altLang="en-US" sz="3200" b="1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Times New Roman" panose="02020603050405020304" pitchFamily="18" charset="0"/>
              </a:rPr>
              <a:t>确定无理数近似值的方法</a:t>
            </a:r>
            <a:r>
              <a:rPr lang="en-US" altLang="zh-CN" sz="3200" b="1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Times New Roman" panose="02020603050405020304" pitchFamily="18" charset="0"/>
              </a:rPr>
              <a:t>——</a:t>
            </a:r>
            <a:r>
              <a:rPr lang="zh-CN" altLang="en-US" sz="3200" b="1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Times New Roman" panose="02020603050405020304" pitchFamily="18" charset="0"/>
              </a:rPr>
              <a:t>估算法</a:t>
            </a:r>
            <a:r>
              <a:rPr lang="en-US" altLang="zh-CN" sz="3200" b="1" i="1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Times New Roman" panose="02020603050405020304" pitchFamily="18" charset="0"/>
              </a:rPr>
              <a:t>.</a:t>
            </a:r>
            <a:endParaRPr lang="en-US" altLang="zh-CN" sz="3200" b="1">
              <a:latin typeface="Times New Roman" panose="02020603050405020304" pitchFamily="18" charset="0"/>
              <a:ea typeface="微软雅黑" panose="020b0503020204020204" pitchFamily="34" charset="-122"/>
            </a:endParaRPr>
          </a:p>
        </p:txBody>
      </p:sp>
      <p:sp>
        <p:nvSpPr>
          <p:cNvPr id="23" name="矩形 22"/>
          <p:cNvSpPr/>
          <p:nvPr/>
        </p:nvSpPr>
        <p:spPr>
          <a:xfrm>
            <a:off x="2166938" y="3571875"/>
            <a:ext cx="7786687" cy="1482329"/>
          </a:xfrm>
          <a:prstGeom prst="rect">
            <a:avLst/>
          </a:prstGeom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228600">
              <a:lnSpc>
                <a:spcPct val="150000"/>
              </a:lnSpc>
              <a:defRPr/>
            </a:pPr>
            <a:r>
              <a:rPr lang="en-US" altLang="zh-CN" sz="3200" b="1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Times New Roman" panose="02020603050405020304" pitchFamily="18" charset="0"/>
              </a:rPr>
              <a:t>(1)</a:t>
            </a:r>
            <a:r>
              <a:rPr lang="zh-CN" altLang="en-US" sz="3200" b="1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Times New Roman" panose="02020603050405020304" pitchFamily="18" charset="0"/>
              </a:rPr>
              <a:t>估算法</a:t>
            </a:r>
            <a:r>
              <a:rPr lang="en-US" altLang="zh-CN" sz="3200" b="1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Times New Roman" panose="02020603050405020304" pitchFamily="18" charset="0"/>
              </a:rPr>
              <a:t>;(2)</a:t>
            </a:r>
            <a:r>
              <a:rPr lang="zh-CN" altLang="en-US" sz="3200" b="1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Times New Roman" panose="02020603050405020304" pitchFamily="18" charset="0"/>
              </a:rPr>
              <a:t>作差法</a:t>
            </a:r>
            <a:r>
              <a:rPr lang="en-US" altLang="zh-CN" sz="3200" b="1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Times New Roman" panose="02020603050405020304" pitchFamily="18" charset="0"/>
              </a:rPr>
              <a:t>;(3)</a:t>
            </a:r>
            <a:r>
              <a:rPr lang="zh-CN" altLang="en-US" sz="3200" b="1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Times New Roman" panose="02020603050405020304" pitchFamily="18" charset="0"/>
              </a:rPr>
              <a:t>平方法</a:t>
            </a:r>
            <a:r>
              <a:rPr lang="en-US" altLang="zh-CN" sz="3200" b="1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Times New Roman" panose="02020603050405020304" pitchFamily="18" charset="0"/>
              </a:rPr>
              <a:t>;(4)</a:t>
            </a:r>
            <a:r>
              <a:rPr lang="zh-CN" altLang="en-US" sz="3200" b="1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Times New Roman" panose="02020603050405020304" pitchFamily="18" charset="0"/>
              </a:rPr>
              <a:t>移动因式法</a:t>
            </a:r>
            <a:r>
              <a:rPr lang="en-US" altLang="zh-CN" sz="3200" b="1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Times New Roman" panose="02020603050405020304" pitchFamily="18" charset="0"/>
              </a:rPr>
              <a:t>;(5)</a:t>
            </a:r>
            <a:r>
              <a:rPr lang="zh-CN" altLang="en-US" sz="3200" b="1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Times New Roman" panose="02020603050405020304" pitchFamily="18" charset="0"/>
              </a:rPr>
              <a:t>倒数法</a:t>
            </a:r>
            <a:r>
              <a:rPr lang="en-US" altLang="zh-CN" sz="3200" b="1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Times New Roman" panose="02020603050405020304" pitchFamily="18" charset="0"/>
              </a:rPr>
              <a:t>;(6)</a:t>
            </a:r>
            <a:r>
              <a:rPr lang="zh-CN" altLang="en-US" sz="3200" b="1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Times New Roman" panose="02020603050405020304" pitchFamily="18" charset="0"/>
              </a:rPr>
              <a:t>作商法</a:t>
            </a:r>
            <a:r>
              <a:rPr lang="en-US" altLang="zh-CN" sz="3200" b="1" i="1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Times New Roman" panose="02020603050405020304" pitchFamily="18" charset="0"/>
              </a:rPr>
              <a:t>.</a:t>
            </a:r>
            <a:endParaRPr lang="en-US" altLang="zh-CN" sz="3200" b="1">
              <a:latin typeface="Times New Roman" panose="02020603050405020304" pitchFamily="18" charset="0"/>
              <a:ea typeface="微软雅黑" panose="020b0503020204020204" pitchFamily="34" charset="-122"/>
            </a:endParaRPr>
          </a:p>
        </p:txBody>
      </p:sp>
      <p:sp>
        <p:nvSpPr>
          <p:cNvPr id="3" name="Text Box 6"/>
          <p:cNvSpPr txBox="1">
            <a:spLocks noChangeArrowheads="1"/>
          </p:cNvSpPr>
          <p:nvPr/>
        </p:nvSpPr>
        <p:spPr bwMode="auto">
          <a:xfrm>
            <a:off x="1261167" y="245067"/>
            <a:ext cx="1951038" cy="48013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0" latinLnBrk="0" hangingPunct="0">
              <a:defRPr sz="2800" b="1" kern="1200">
                <a:solidFill>
                  <a:schemeClr val="tx1"/>
                </a:solidFill>
                <a:latin typeface="Times New Roman" panose="02020603050405020304" pitchFamily="18" charset="0"/>
                <a:ea typeface="楷体_GB2312" pitchFamily="49" charset="-122"/>
                <a:cs typeface="+mn-cs"/>
              </a:defRPr>
            </a:lvl1pPr>
            <a:lvl2pPr marL="742950" indent="-285750" algn="l" defTabSz="914400" rtl="0" eaLnBrk="0" latinLnBrk="0" hangingPunct="0">
              <a:defRPr sz="2800" b="1" kern="1200">
                <a:solidFill>
                  <a:schemeClr val="tx1"/>
                </a:solidFill>
                <a:latin typeface="Times New Roman" panose="02020603050405020304" pitchFamily="18" charset="0"/>
                <a:ea typeface="楷体_GB2312" pitchFamily="49" charset="-122"/>
                <a:cs typeface="+mn-cs"/>
              </a:defRPr>
            </a:lvl2pPr>
            <a:lvl3pPr marL="1143000" indent="-228600" algn="l" defTabSz="914400" rtl="0" eaLnBrk="0" latinLnBrk="0" hangingPunct="0">
              <a:defRPr sz="2800" b="1" kern="1200">
                <a:solidFill>
                  <a:schemeClr val="tx1"/>
                </a:solidFill>
                <a:latin typeface="Times New Roman" panose="02020603050405020304" pitchFamily="18" charset="0"/>
                <a:ea typeface="楷体_GB2312" pitchFamily="49" charset="-122"/>
                <a:cs typeface="+mn-cs"/>
              </a:defRPr>
            </a:lvl3pPr>
            <a:lvl4pPr marL="1600200" indent="-228600" algn="l" defTabSz="914400" rtl="0" eaLnBrk="0" latinLnBrk="0" hangingPunct="0">
              <a:defRPr sz="2800" b="1" kern="1200">
                <a:solidFill>
                  <a:schemeClr val="tx1"/>
                </a:solidFill>
                <a:latin typeface="Times New Roman" panose="02020603050405020304" pitchFamily="18" charset="0"/>
                <a:ea typeface="楷体_GB2312" pitchFamily="49" charset="-122"/>
                <a:cs typeface="+mn-cs"/>
              </a:defRPr>
            </a:lvl4pPr>
            <a:lvl5pPr marL="2057400" indent="-228600" algn="l" defTabSz="914400" rtl="0" eaLnBrk="0" latinLnBrk="0" hangingPunct="0">
              <a:defRPr sz="2800" b="1" kern="1200">
                <a:solidFill>
                  <a:schemeClr val="tx1"/>
                </a:solidFill>
                <a:latin typeface="Times New Roman" panose="02020603050405020304" pitchFamily="18" charset="0"/>
                <a:ea typeface="楷体_GB2312" pitchFamily="49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2800" b="1" kern="1200">
                <a:solidFill>
                  <a:schemeClr val="tx1"/>
                </a:solidFill>
                <a:latin typeface="Times New Roman" panose="02020603050405020304" pitchFamily="18" charset="0"/>
                <a:ea typeface="楷体_GB2312" pitchFamily="49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2800" b="1" kern="1200">
                <a:solidFill>
                  <a:schemeClr val="tx1"/>
                </a:solidFill>
                <a:latin typeface="Times New Roman" panose="02020603050405020304" pitchFamily="18" charset="0"/>
                <a:ea typeface="楷体_GB2312" pitchFamily="49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2800" b="1" kern="1200">
                <a:solidFill>
                  <a:schemeClr val="tx1"/>
                </a:solidFill>
                <a:latin typeface="Times New Roman" panose="02020603050405020304" pitchFamily="18" charset="0"/>
                <a:ea typeface="楷体_GB2312" pitchFamily="49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2800" b="1" kern="1200">
                <a:solidFill>
                  <a:schemeClr val="tx1"/>
                </a:solidFill>
                <a:latin typeface="Times New Roman" panose="02020603050405020304" pitchFamily="18" charset="0"/>
                <a:ea typeface="楷体_GB2312" pitchFamily="49" charset="-122"/>
                <a:cs typeface="+mn-cs"/>
              </a:defRPr>
            </a:lvl9pPr>
          </a:lstStyle>
          <a:p>
            <a:pPr marL="171450" defTabSz="685800" eaLnBrk="1" hangingPunct="1">
              <a:lnSpc>
                <a:spcPct val="90000"/>
              </a:lnSpc>
              <a:spcBef>
                <a:spcPts val="750"/>
              </a:spcBef>
              <a:buClr>
                <a:schemeClr val="accent1"/>
              </a:buClr>
              <a:buSzPct val="80000"/>
            </a:pPr>
            <a:r>
              <a:rPr lang="zh-CN" altLang="en-US"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微软雅黑" panose="020b0503020204020204" pitchFamily="34" charset="-122"/>
                <a:ea typeface="微软雅黑" panose="020b0503020204020204" pitchFamily="34" charset="-122"/>
              </a:rPr>
              <a:t>课堂小结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7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1" grpId="0"/>
      <p:bldP spid="22" grpId="0"/>
      <p:bldP spid="23" grpId="0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7" name="矩形 26"/>
          <p:cNvSpPr/>
          <p:nvPr/>
        </p:nvSpPr>
        <p:spPr>
          <a:xfrm>
            <a:off x="2016919" y="2242011"/>
            <a:ext cx="8158162" cy="583565"/>
          </a:xfrm>
          <a:prstGeom prst="rect">
            <a:avLst/>
          </a:prstGeom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eaLnBrk="1" fontAlgn="auto" hangingPunct="1">
              <a:spcBef>
                <a:spcPct val="0"/>
              </a:spcBef>
              <a:spcAft>
                <a:spcPct val="0"/>
              </a:spcAft>
              <a:defRPr/>
            </a:pPr>
            <a:r>
              <a:rPr lang="en-US" altLang="zh-CN" sz="3200" b="1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Times New Roman" panose="02020603050405020304" pitchFamily="18" charset="0"/>
              </a:rPr>
              <a:t>1.</a:t>
            </a:r>
            <a:r>
              <a:rPr lang="zh-CN" altLang="en-US" sz="3200" b="1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Times New Roman" panose="02020603050405020304" pitchFamily="18" charset="0"/>
              </a:rPr>
              <a:t>比较          </a:t>
            </a:r>
            <a:r>
              <a:rPr lang="en-US" altLang="zh-CN" sz="3200" b="1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Times New Roman" panose="02020603050405020304" pitchFamily="18" charset="0"/>
              </a:rPr>
              <a:t>-1</a:t>
            </a:r>
            <a:r>
              <a:rPr lang="zh-CN" altLang="en-US" sz="3200" b="1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Times New Roman" panose="02020603050405020304" pitchFamily="18" charset="0"/>
              </a:rPr>
              <a:t>与</a:t>
            </a:r>
            <a:r>
              <a:rPr lang="en-US" altLang="zh-CN" sz="3200" b="1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Times New Roman" panose="02020603050405020304" pitchFamily="18" charset="0"/>
              </a:rPr>
              <a:t>1.5</a:t>
            </a:r>
            <a:r>
              <a:rPr lang="zh-CN" altLang="en-US" sz="3200" b="1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Times New Roman" panose="02020603050405020304" pitchFamily="18" charset="0"/>
              </a:rPr>
              <a:t>的大小</a:t>
            </a:r>
            <a:r>
              <a:rPr lang="en-US" altLang="zh-CN" sz="3200" b="1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Times New Roman" panose="02020603050405020304" pitchFamily="18" charset="0"/>
              </a:rPr>
              <a:t>.</a:t>
            </a:r>
          </a:p>
        </p:txBody>
      </p:sp>
      <p:graphicFrame>
        <p:nvGraphicFramePr>
          <p:cNvPr id="28" name="Object 2"/>
          <p:cNvGraphicFramePr>
            <a:graphicFrameLocks noChangeAspect="1"/>
          </p:cNvGraphicFramePr>
          <p:nvPr/>
        </p:nvGraphicFramePr>
        <p:xfrm>
          <a:off x="3034506" y="2189307"/>
          <a:ext cx="1130300" cy="688975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69" name="公式" r:id="rId2" imgW="228600" imgH="228600" progId="Equation.3">
                  <p:embed/>
                </p:oleObj>
              </mc:Choice>
              <mc:Fallback>
                <p:oleObj name="公式" r:id="rId2" imgW="228600" imgH="228600" progId="Equation.3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3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tretch>
                        <a:fillRect/>
                      </a:stretch>
                    </p:blipFill>
                    <p:spPr>
                      <a:xfrm>
                        <a:off x="3034506" y="2189307"/>
                        <a:ext cx="1130300" cy="688975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</p:spPr>
                  </p:pic>
                </p:oleObj>
              </mc:Fallback>
            </mc:AlternateContent>
          </a:graphicData>
        </a:graphic>
      </p:graphicFrame>
      <p:sp>
        <p:nvSpPr>
          <p:cNvPr id="29" name="矩形 28"/>
          <p:cNvSpPr/>
          <p:nvPr/>
        </p:nvSpPr>
        <p:spPr>
          <a:xfrm>
            <a:off x="2143270" y="3033857"/>
            <a:ext cx="7632700" cy="1568450"/>
          </a:xfrm>
          <a:prstGeom prst="rect">
            <a:avLst/>
          </a:prstGeom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eaLnBrk="1" fontAlgn="auto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defRPr/>
            </a:pPr>
            <a:r>
              <a:rPr lang="zh-CN" altLang="en-US" sz="3200" b="1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Times New Roman" panose="02020603050405020304" pitchFamily="18" charset="0"/>
              </a:rPr>
              <a:t>解：用作差法可得         </a:t>
            </a:r>
            <a:r>
              <a:rPr lang="en-US" altLang="zh-CN" sz="3200" b="1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Times New Roman" panose="02020603050405020304" pitchFamily="18" charset="0"/>
              </a:rPr>
              <a:t>-1-1.5 =        -2.5&lt;0</a:t>
            </a:r>
            <a:r>
              <a:rPr lang="zh-CN" altLang="en-US" sz="3200" b="1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Times New Roman" panose="02020603050405020304" pitchFamily="18" charset="0"/>
              </a:rPr>
              <a:t>，所以        </a:t>
            </a:r>
            <a:r>
              <a:rPr lang="en-US" altLang="zh-CN" sz="3200" b="1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Times New Roman" panose="02020603050405020304" pitchFamily="18" charset="0"/>
              </a:rPr>
              <a:t>-1 &lt;1.5.</a:t>
            </a:r>
          </a:p>
        </p:txBody>
      </p:sp>
      <p:graphicFrame>
        <p:nvGraphicFramePr>
          <p:cNvPr id="30" name="Object 2"/>
          <p:cNvGraphicFramePr>
            <a:graphicFrameLocks noChangeAspect="1"/>
          </p:cNvGraphicFramePr>
          <p:nvPr/>
        </p:nvGraphicFramePr>
        <p:xfrm>
          <a:off x="5441627" y="3179185"/>
          <a:ext cx="933810" cy="688975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70" name="公式" r:id="rId4" imgW="228600" imgH="228600" progId="Equation.3">
                  <p:embed/>
                </p:oleObj>
              </mc:Choice>
              <mc:Fallback>
                <p:oleObj name="公式" r:id="rId4" imgW="228600" imgH="228600" progId="Equation.3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5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tretch>
                        <a:fillRect/>
                      </a:stretch>
                    </p:blipFill>
                    <p:spPr>
                      <a:xfrm>
                        <a:off x="5441627" y="3179185"/>
                        <a:ext cx="933810" cy="688975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35" name="Object 2"/>
          <p:cNvGraphicFramePr>
            <a:graphicFrameLocks noChangeAspect="1"/>
          </p:cNvGraphicFramePr>
          <p:nvPr/>
        </p:nvGraphicFramePr>
        <p:xfrm>
          <a:off x="2988541" y="3868160"/>
          <a:ext cx="863600" cy="688975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71" name="公式" r:id="rId6" imgW="228600" imgH="228600" progId="Equation.3">
                  <p:embed/>
                </p:oleObj>
              </mc:Choice>
              <mc:Fallback>
                <p:oleObj name="公式" r:id="rId6" imgW="228600" imgH="228600" progId="Equation.3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7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tretch>
                        <a:fillRect/>
                      </a:stretch>
                    </p:blipFill>
                    <p:spPr>
                      <a:xfrm>
                        <a:off x="2988541" y="3868160"/>
                        <a:ext cx="863600" cy="688975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36" name="Object 2"/>
          <p:cNvGraphicFramePr>
            <a:graphicFrameLocks noChangeAspect="1"/>
          </p:cNvGraphicFramePr>
          <p:nvPr/>
        </p:nvGraphicFramePr>
        <p:xfrm>
          <a:off x="7643109" y="3086046"/>
          <a:ext cx="865188" cy="688975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72" name="公式" r:id="rId8" imgW="228600" imgH="228600" progId="Equation.3">
                  <p:embed/>
                </p:oleObj>
              </mc:Choice>
              <mc:Fallback>
                <p:oleObj name="公式" r:id="rId8" imgW="228600" imgH="228600" progId="Equation.3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7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tretch>
                        <a:fillRect/>
                      </a:stretch>
                    </p:blipFill>
                    <p:spPr>
                      <a:xfrm>
                        <a:off x="7643109" y="3086046"/>
                        <a:ext cx="865188" cy="688975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</p:spPr>
                  </p:pic>
                </p:oleObj>
              </mc:Fallback>
            </mc:AlternateContent>
          </a:graphicData>
        </a:graphic>
      </p:graphicFrame>
      <p:sp>
        <p:nvSpPr>
          <p:cNvPr id="2" name="Text Box 30"/>
          <p:cNvSpPr txBox="1">
            <a:spLocks noChangeArrowheads="1"/>
          </p:cNvSpPr>
          <p:nvPr/>
        </p:nvSpPr>
        <p:spPr bwMode="auto">
          <a:xfrm>
            <a:off x="1572419" y="195841"/>
            <a:ext cx="2924175" cy="52197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0" latinLnBrk="0" hangingPunct="0">
              <a:defRPr sz="2800" b="1" kern="1200">
                <a:solidFill>
                  <a:schemeClr val="tx1"/>
                </a:solidFill>
                <a:latin typeface="Times New Roman" panose="02020603050405020304" pitchFamily="18" charset="0"/>
                <a:ea typeface="楷体_GB2312" pitchFamily="49" charset="-122"/>
                <a:cs typeface="+mn-cs"/>
              </a:defRPr>
            </a:lvl1pPr>
            <a:lvl2pPr marL="742950" indent="-285750" algn="l" defTabSz="914400" rtl="0" eaLnBrk="0" latinLnBrk="0" hangingPunct="0">
              <a:defRPr sz="2800" b="1" kern="1200">
                <a:solidFill>
                  <a:schemeClr val="tx1"/>
                </a:solidFill>
                <a:latin typeface="Times New Roman" panose="02020603050405020304" pitchFamily="18" charset="0"/>
                <a:ea typeface="楷体_GB2312" pitchFamily="49" charset="-122"/>
                <a:cs typeface="+mn-cs"/>
              </a:defRPr>
            </a:lvl2pPr>
            <a:lvl3pPr marL="1143000" indent="-228600" algn="l" defTabSz="914400" rtl="0" eaLnBrk="0" latinLnBrk="0" hangingPunct="0">
              <a:defRPr sz="2800" b="1" kern="1200">
                <a:solidFill>
                  <a:schemeClr val="tx1"/>
                </a:solidFill>
                <a:latin typeface="Times New Roman" panose="02020603050405020304" pitchFamily="18" charset="0"/>
                <a:ea typeface="楷体_GB2312" pitchFamily="49" charset="-122"/>
                <a:cs typeface="+mn-cs"/>
              </a:defRPr>
            </a:lvl3pPr>
            <a:lvl4pPr marL="1600200" indent="-228600" algn="l" defTabSz="914400" rtl="0" eaLnBrk="0" latinLnBrk="0" hangingPunct="0">
              <a:defRPr sz="2800" b="1" kern="1200">
                <a:solidFill>
                  <a:schemeClr val="tx1"/>
                </a:solidFill>
                <a:latin typeface="Times New Roman" panose="02020603050405020304" pitchFamily="18" charset="0"/>
                <a:ea typeface="楷体_GB2312" pitchFamily="49" charset="-122"/>
                <a:cs typeface="+mn-cs"/>
              </a:defRPr>
            </a:lvl4pPr>
            <a:lvl5pPr marL="2057400" indent="-228600" algn="l" defTabSz="914400" rtl="0" eaLnBrk="0" latinLnBrk="0" hangingPunct="0">
              <a:defRPr sz="2800" b="1" kern="1200">
                <a:solidFill>
                  <a:schemeClr val="tx1"/>
                </a:solidFill>
                <a:latin typeface="Times New Roman" panose="02020603050405020304" pitchFamily="18" charset="0"/>
                <a:ea typeface="楷体_GB2312" pitchFamily="49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2800" b="1" kern="1200">
                <a:solidFill>
                  <a:schemeClr val="tx1"/>
                </a:solidFill>
                <a:latin typeface="Times New Roman" panose="02020603050405020304" pitchFamily="18" charset="0"/>
                <a:ea typeface="楷体_GB2312" pitchFamily="49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2800" b="1" kern="1200">
                <a:solidFill>
                  <a:schemeClr val="tx1"/>
                </a:solidFill>
                <a:latin typeface="Times New Roman" panose="02020603050405020304" pitchFamily="18" charset="0"/>
                <a:ea typeface="楷体_GB2312" pitchFamily="49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2800" b="1" kern="1200">
                <a:solidFill>
                  <a:schemeClr val="tx1"/>
                </a:solidFill>
                <a:latin typeface="Times New Roman" panose="02020603050405020304" pitchFamily="18" charset="0"/>
                <a:ea typeface="楷体_GB2312" pitchFamily="49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2800" b="1" kern="1200">
                <a:solidFill>
                  <a:schemeClr val="tx1"/>
                </a:solidFill>
                <a:latin typeface="Times New Roman" panose="02020603050405020304" pitchFamily="18" charset="0"/>
                <a:ea typeface="楷体_GB2312" pitchFamily="49" charset="-122"/>
                <a:cs typeface="+mn-cs"/>
              </a:defRPr>
            </a:lvl9pPr>
          </a:lstStyle>
          <a:p>
            <a:pPr eaLnBrk="1" hangingPunct="1"/>
            <a:r>
              <a:rPr lang="zh-CN" altLang="en-US">
                <a:latin typeface="微软雅黑" panose="020b0503020204020204" pitchFamily="34" charset="-122"/>
                <a:ea typeface="微软雅黑" panose="020b0503020204020204" pitchFamily="34" charset="-122"/>
              </a:rPr>
              <a:t>课堂小测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3" presetClass="entr" presetSubtype="10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1" dur="5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2" presetID="3" presetClass="entr" presetSubtype="10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4" dur="5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5" presetID="3" presetClass="entr" presetSubtype="10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7" dur="5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ext Box 3"/>
          <p:cNvSpPr txBox="1">
            <a:spLocks noChangeArrowheads="1"/>
          </p:cNvSpPr>
          <p:nvPr/>
        </p:nvSpPr>
        <p:spPr bwMode="auto">
          <a:xfrm>
            <a:off x="1551421" y="1449100"/>
            <a:ext cx="6773863" cy="5794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3200" b="1" kern="1200">
                <a:solidFill>
                  <a:schemeClr val="tx1"/>
                </a:solidFill>
                <a:latin typeface="Times New Roman" panose="02020603050405020304" pitchFamily="18" charset="0"/>
                <a:ea typeface="楷体_GB2312" pitchFamily="49" charset="-122"/>
                <a:cs typeface="+mn-cs"/>
              </a:defRPr>
            </a:lvl1pPr>
            <a:lvl2pPr marL="457200" algn="l" defTabSz="914400" rtl="0" eaLnBrk="1" latinLnBrk="0" hangingPunct="1">
              <a:defRPr sz="3200" b="1" kern="1200">
                <a:solidFill>
                  <a:schemeClr val="tx1"/>
                </a:solidFill>
                <a:latin typeface="Times New Roman" panose="02020603050405020304" pitchFamily="18" charset="0"/>
                <a:ea typeface="楷体_GB2312" pitchFamily="49" charset="-122"/>
                <a:cs typeface="+mn-cs"/>
              </a:defRPr>
            </a:lvl2pPr>
            <a:lvl3pPr marL="914400" algn="l" defTabSz="914400" rtl="0" eaLnBrk="1" latinLnBrk="0" hangingPunct="1">
              <a:defRPr sz="3200" b="1" kern="1200">
                <a:solidFill>
                  <a:schemeClr val="tx1"/>
                </a:solidFill>
                <a:latin typeface="Times New Roman" panose="02020603050405020304" pitchFamily="18" charset="0"/>
                <a:ea typeface="楷体_GB2312" pitchFamily="49" charset="-122"/>
                <a:cs typeface="+mn-cs"/>
              </a:defRPr>
            </a:lvl3pPr>
            <a:lvl4pPr marL="1371600" algn="l" defTabSz="914400" rtl="0" eaLnBrk="1" latinLnBrk="0" hangingPunct="1">
              <a:defRPr sz="3200" b="1" kern="1200">
                <a:solidFill>
                  <a:schemeClr val="tx1"/>
                </a:solidFill>
                <a:latin typeface="Times New Roman" panose="02020603050405020304" pitchFamily="18" charset="0"/>
                <a:ea typeface="楷体_GB2312" pitchFamily="49" charset="-122"/>
                <a:cs typeface="+mn-cs"/>
              </a:defRPr>
            </a:lvl4pPr>
            <a:lvl5pPr marL="1828800" algn="l" defTabSz="914400" rtl="0" eaLnBrk="1" latinLnBrk="0" hangingPunct="1">
              <a:defRPr sz="3200" b="1" kern="1200">
                <a:solidFill>
                  <a:schemeClr val="tx1"/>
                </a:solidFill>
                <a:latin typeface="Times New Roman" panose="02020603050405020304" pitchFamily="18" charset="0"/>
                <a:ea typeface="楷体_GB2312" pitchFamily="49" charset="-122"/>
                <a:cs typeface="+mn-cs"/>
              </a:defRPr>
            </a:lvl5pPr>
            <a:lvl6pPr marL="22860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sz="3200" b="1" kern="1200">
                <a:solidFill>
                  <a:schemeClr val="tx1"/>
                </a:solidFill>
                <a:latin typeface="Times New Roman" panose="02020603050405020304" pitchFamily="18" charset="0"/>
                <a:ea typeface="楷体_GB2312" pitchFamily="49" charset="-122"/>
                <a:cs typeface="+mn-cs"/>
              </a:defRPr>
            </a:lvl6pPr>
            <a:lvl7pPr marL="27432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sz="3200" b="1" kern="1200">
                <a:solidFill>
                  <a:schemeClr val="tx1"/>
                </a:solidFill>
                <a:latin typeface="Times New Roman" panose="02020603050405020304" pitchFamily="18" charset="0"/>
                <a:ea typeface="楷体_GB2312" pitchFamily="49" charset="-122"/>
                <a:cs typeface="+mn-cs"/>
              </a:defRPr>
            </a:lvl7pPr>
            <a:lvl8pPr marL="32004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sz="3200" b="1" kern="1200">
                <a:solidFill>
                  <a:schemeClr val="tx1"/>
                </a:solidFill>
                <a:latin typeface="Times New Roman" panose="02020603050405020304" pitchFamily="18" charset="0"/>
                <a:ea typeface="楷体_GB2312" pitchFamily="49" charset="-122"/>
                <a:cs typeface="+mn-cs"/>
              </a:defRPr>
            </a:lvl8pPr>
            <a:lvl9pPr marL="36576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sz="3200" b="1" kern="1200">
                <a:solidFill>
                  <a:schemeClr val="tx1"/>
                </a:solidFill>
                <a:latin typeface="Times New Roman" panose="02020603050405020304" pitchFamily="18" charset="0"/>
                <a:ea typeface="楷体_GB2312" pitchFamily="49" charset="-122"/>
                <a:cs typeface="+mn-cs"/>
              </a:defRPr>
            </a:lvl9pPr>
          </a:lstStyle>
          <a:p>
            <a:r>
              <a:rPr lang="en-US" altLang="zh-CN">
                <a:ea typeface="微软雅黑" panose="020b0503020204020204" pitchFamily="34" charset="-122"/>
              </a:rPr>
              <a:t>2</a:t>
            </a:r>
            <a:r>
              <a:rPr lang="zh-CN" altLang="en-US">
                <a:ea typeface="微软雅黑" panose="020b0503020204020204" pitchFamily="34" charset="-122"/>
              </a:rPr>
              <a:t>、按要求估算下列无理数：</a:t>
            </a:r>
          </a:p>
        </p:txBody>
      </p:sp>
      <p:graphicFrame>
        <p:nvGraphicFramePr>
          <p:cNvPr id="10" name="Object 4"/>
          <p:cNvGraphicFramePr>
            <a:graphicFrameLocks noChangeAspect="1"/>
          </p:cNvGraphicFramePr>
          <p:nvPr/>
        </p:nvGraphicFramePr>
        <p:xfrm>
          <a:off x="1529195" y="2163474"/>
          <a:ext cx="4414838" cy="658812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73" r:id="rId2" imgW="1612265" imgH="241300" progId="Equation.3">
                  <p:embed/>
                </p:oleObj>
              </mc:Choice>
              <mc:Fallback>
                <p:oleObj r:id="rId2" imgW="1612265" imgH="241300" progId="Equation.3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3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tretch>
                        <a:fillRect/>
                      </a:stretch>
                    </p:blipFill>
                    <p:spPr>
                      <a:xfrm>
                        <a:off x="1529195" y="2163474"/>
                        <a:ext cx="4414838" cy="658812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12" name="Object 5"/>
          <p:cNvGraphicFramePr>
            <a:graphicFrameLocks noChangeAspect="1"/>
          </p:cNvGraphicFramePr>
          <p:nvPr/>
        </p:nvGraphicFramePr>
        <p:xfrm>
          <a:off x="6018646" y="2163474"/>
          <a:ext cx="4206875" cy="658812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74" r:id="rId4" imgW="1536065" imgH="241300" progId="Equation.3">
                  <p:embed/>
                </p:oleObj>
              </mc:Choice>
              <mc:Fallback>
                <p:oleObj r:id="rId4" imgW="1536065" imgH="241300" progId="Equation.3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5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tretch>
                        <a:fillRect/>
                      </a:stretch>
                    </p:blipFill>
                    <p:spPr>
                      <a:xfrm>
                        <a:off x="6018646" y="2163474"/>
                        <a:ext cx="4206875" cy="658812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13" name="Object 6"/>
          <p:cNvGraphicFramePr>
            <a:graphicFrameLocks noChangeAspect="1"/>
          </p:cNvGraphicFramePr>
          <p:nvPr/>
        </p:nvGraphicFramePr>
        <p:xfrm>
          <a:off x="2203884" y="2952461"/>
          <a:ext cx="3222625" cy="596900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75" r:id="rId6" imgW="1297940" imgH="241935" progId="Equation.3">
                  <p:embed/>
                </p:oleObj>
              </mc:Choice>
              <mc:Fallback>
                <p:oleObj r:id="rId6" imgW="1297940" imgH="241935" progId="Equation.3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7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tretch>
                        <a:fillRect/>
                      </a:stretch>
                    </p:blipFill>
                    <p:spPr>
                      <a:xfrm>
                        <a:off x="2203884" y="2952461"/>
                        <a:ext cx="3222625" cy="596900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14" name="Object 7"/>
          <p:cNvGraphicFramePr>
            <a:graphicFrameLocks noChangeAspect="1"/>
          </p:cNvGraphicFramePr>
          <p:nvPr/>
        </p:nvGraphicFramePr>
        <p:xfrm>
          <a:off x="2670609" y="3582700"/>
          <a:ext cx="2746375" cy="503237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76" r:id="rId8" imgW="1106170" imgH="203200" progId="Equation.3">
                  <p:embed/>
                </p:oleObj>
              </mc:Choice>
              <mc:Fallback>
                <p:oleObj r:id="rId8" imgW="1106170" imgH="203200" progId="Equation.3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9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tretch>
                        <a:fillRect/>
                      </a:stretch>
                    </p:blipFill>
                    <p:spPr>
                      <a:xfrm>
                        <a:off x="2670609" y="3582700"/>
                        <a:ext cx="2746375" cy="503237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15" name="Object 8"/>
          <p:cNvGraphicFramePr>
            <a:graphicFrameLocks noChangeAspect="1"/>
          </p:cNvGraphicFramePr>
          <p:nvPr/>
        </p:nvGraphicFramePr>
        <p:xfrm>
          <a:off x="2684896" y="4214525"/>
          <a:ext cx="2716213" cy="566737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77" r:id="rId10" imgW="1094105" imgH="229235" progId="Equation.3">
                  <p:embed/>
                </p:oleObj>
              </mc:Choice>
              <mc:Fallback>
                <p:oleObj r:id="rId10" imgW="1094105" imgH="229235" progId="Equation.3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11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tretch>
                        <a:fillRect/>
                      </a:stretch>
                    </p:blipFill>
                    <p:spPr>
                      <a:xfrm>
                        <a:off x="2684896" y="4214525"/>
                        <a:ext cx="2716213" cy="566737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</p:spPr>
                  </p:pic>
                </p:oleObj>
              </mc:Fallback>
            </mc:AlternateContent>
          </a:graphicData>
        </a:graphic>
      </p:graphicFrame>
      <p:sp>
        <p:nvSpPr>
          <p:cNvPr id="16" name="Text Box 9"/>
          <p:cNvSpPr txBox="1">
            <a:spLocks noChangeArrowheads="1"/>
          </p:cNvSpPr>
          <p:nvPr/>
        </p:nvSpPr>
        <p:spPr bwMode="auto">
          <a:xfrm>
            <a:off x="1483158" y="2952461"/>
            <a:ext cx="1350962" cy="5794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3200" b="1" kern="1200">
                <a:solidFill>
                  <a:schemeClr val="tx1"/>
                </a:solidFill>
                <a:latin typeface="Times New Roman" panose="02020603050405020304" pitchFamily="18" charset="0"/>
                <a:ea typeface="楷体_GB2312" pitchFamily="49" charset="-122"/>
                <a:cs typeface="+mn-cs"/>
              </a:defRPr>
            </a:lvl1pPr>
            <a:lvl2pPr marL="457200" algn="l" defTabSz="914400" rtl="0" eaLnBrk="1" latinLnBrk="0" hangingPunct="1">
              <a:defRPr sz="3200" b="1" kern="1200">
                <a:solidFill>
                  <a:schemeClr val="tx1"/>
                </a:solidFill>
                <a:latin typeface="Times New Roman" panose="02020603050405020304" pitchFamily="18" charset="0"/>
                <a:ea typeface="楷体_GB2312" pitchFamily="49" charset="-122"/>
                <a:cs typeface="+mn-cs"/>
              </a:defRPr>
            </a:lvl2pPr>
            <a:lvl3pPr marL="914400" algn="l" defTabSz="914400" rtl="0" eaLnBrk="1" latinLnBrk="0" hangingPunct="1">
              <a:defRPr sz="3200" b="1" kern="1200">
                <a:solidFill>
                  <a:schemeClr val="tx1"/>
                </a:solidFill>
                <a:latin typeface="Times New Roman" panose="02020603050405020304" pitchFamily="18" charset="0"/>
                <a:ea typeface="楷体_GB2312" pitchFamily="49" charset="-122"/>
                <a:cs typeface="+mn-cs"/>
              </a:defRPr>
            </a:lvl3pPr>
            <a:lvl4pPr marL="1371600" algn="l" defTabSz="914400" rtl="0" eaLnBrk="1" latinLnBrk="0" hangingPunct="1">
              <a:defRPr sz="3200" b="1" kern="1200">
                <a:solidFill>
                  <a:schemeClr val="tx1"/>
                </a:solidFill>
                <a:latin typeface="Times New Roman" panose="02020603050405020304" pitchFamily="18" charset="0"/>
                <a:ea typeface="楷体_GB2312" pitchFamily="49" charset="-122"/>
                <a:cs typeface="+mn-cs"/>
              </a:defRPr>
            </a:lvl4pPr>
            <a:lvl5pPr marL="1828800" algn="l" defTabSz="914400" rtl="0" eaLnBrk="1" latinLnBrk="0" hangingPunct="1">
              <a:defRPr sz="3200" b="1" kern="1200">
                <a:solidFill>
                  <a:schemeClr val="tx1"/>
                </a:solidFill>
                <a:latin typeface="Times New Roman" panose="02020603050405020304" pitchFamily="18" charset="0"/>
                <a:ea typeface="楷体_GB2312" pitchFamily="49" charset="-122"/>
                <a:cs typeface="+mn-cs"/>
              </a:defRPr>
            </a:lvl5pPr>
            <a:lvl6pPr marL="22860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sz="3200" b="1" kern="1200">
                <a:solidFill>
                  <a:schemeClr val="tx1"/>
                </a:solidFill>
                <a:latin typeface="Times New Roman" panose="02020603050405020304" pitchFamily="18" charset="0"/>
                <a:ea typeface="楷体_GB2312" pitchFamily="49" charset="-122"/>
                <a:cs typeface="+mn-cs"/>
              </a:defRPr>
            </a:lvl6pPr>
            <a:lvl7pPr marL="27432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sz="3200" b="1" kern="1200">
                <a:solidFill>
                  <a:schemeClr val="tx1"/>
                </a:solidFill>
                <a:latin typeface="Times New Roman" panose="02020603050405020304" pitchFamily="18" charset="0"/>
                <a:ea typeface="楷体_GB2312" pitchFamily="49" charset="-122"/>
                <a:cs typeface="+mn-cs"/>
              </a:defRPr>
            </a:lvl7pPr>
            <a:lvl8pPr marL="32004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sz="3200" b="1" kern="1200">
                <a:solidFill>
                  <a:schemeClr val="tx1"/>
                </a:solidFill>
                <a:latin typeface="Times New Roman" panose="02020603050405020304" pitchFamily="18" charset="0"/>
                <a:ea typeface="楷体_GB2312" pitchFamily="49" charset="-122"/>
                <a:cs typeface="+mn-cs"/>
              </a:defRPr>
            </a:lvl8pPr>
            <a:lvl9pPr marL="36576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sz="3200" b="1" kern="1200">
                <a:solidFill>
                  <a:schemeClr val="tx1"/>
                </a:solidFill>
                <a:latin typeface="Times New Roman" panose="02020603050405020304" pitchFamily="18" charset="0"/>
                <a:ea typeface="楷体_GB2312" pitchFamily="49" charset="-122"/>
                <a:cs typeface="+mn-cs"/>
              </a:defRPr>
            </a:lvl9pPr>
          </a:lstStyle>
          <a:p>
            <a:r>
              <a:rPr lang="zh-CN" altLang="en-US">
                <a:solidFill>
                  <a:schemeClr val="accent2"/>
                </a:solidFill>
                <a:ea typeface="微软雅黑" panose="020b0503020204020204" pitchFamily="34" charset="-122"/>
              </a:rPr>
              <a:t>解：</a:t>
            </a:r>
          </a:p>
        </p:txBody>
      </p:sp>
      <p:graphicFrame>
        <p:nvGraphicFramePr>
          <p:cNvPr id="17" name="Object 10"/>
          <p:cNvGraphicFramePr>
            <a:graphicFrameLocks noChangeAspect="1"/>
          </p:cNvGraphicFramePr>
          <p:nvPr/>
        </p:nvGraphicFramePr>
        <p:xfrm>
          <a:off x="1573646" y="4843175"/>
          <a:ext cx="4233863" cy="566737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78" r:id="rId12" imgW="1701800" imgH="228600" progId="Equation.3">
                  <p:embed/>
                </p:oleObj>
              </mc:Choice>
              <mc:Fallback>
                <p:oleObj r:id="rId12" imgW="1701800" imgH="228600" progId="Equation.3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13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tretch>
                        <a:fillRect/>
                      </a:stretch>
                    </p:blipFill>
                    <p:spPr>
                      <a:xfrm>
                        <a:off x="1573646" y="4843175"/>
                        <a:ext cx="4233863" cy="566737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18" name="Object 11"/>
          <p:cNvGraphicFramePr>
            <a:graphicFrameLocks noChangeAspect="1"/>
          </p:cNvGraphicFramePr>
          <p:nvPr/>
        </p:nvGraphicFramePr>
        <p:xfrm>
          <a:off x="6479020" y="2952461"/>
          <a:ext cx="3475038" cy="596900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79" r:id="rId14" imgW="1399540" imgH="241935" progId="Equation.3">
                  <p:embed/>
                </p:oleObj>
              </mc:Choice>
              <mc:Fallback>
                <p:oleObj r:id="rId14" imgW="1399540" imgH="241935" progId="Equation.3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15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tretch>
                        <a:fillRect/>
                      </a:stretch>
                    </p:blipFill>
                    <p:spPr>
                      <a:xfrm>
                        <a:off x="6479020" y="2952461"/>
                        <a:ext cx="3475038" cy="596900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19" name="Object 12"/>
          <p:cNvGraphicFramePr>
            <a:graphicFrameLocks noChangeAspect="1"/>
          </p:cNvGraphicFramePr>
          <p:nvPr/>
        </p:nvGraphicFramePr>
        <p:xfrm>
          <a:off x="7039409" y="3582700"/>
          <a:ext cx="2809875" cy="503237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80" r:id="rId16" imgW="1131570" imgH="203200" progId="Equation.3">
                  <p:embed/>
                </p:oleObj>
              </mc:Choice>
              <mc:Fallback>
                <p:oleObj r:id="rId16" imgW="1131570" imgH="203200" progId="Equation.3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17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tretch>
                        <a:fillRect/>
                      </a:stretch>
                    </p:blipFill>
                    <p:spPr>
                      <a:xfrm>
                        <a:off x="7039409" y="3582700"/>
                        <a:ext cx="2809875" cy="503237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20" name="Object 13"/>
          <p:cNvGraphicFramePr>
            <a:graphicFrameLocks noChangeAspect="1"/>
          </p:cNvGraphicFramePr>
          <p:nvPr/>
        </p:nvGraphicFramePr>
        <p:xfrm>
          <a:off x="7037821" y="4214525"/>
          <a:ext cx="2811463" cy="566737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81" r:id="rId18" imgW="1132205" imgH="229235" progId="Equation.3">
                  <p:embed/>
                </p:oleObj>
              </mc:Choice>
              <mc:Fallback>
                <p:oleObj r:id="rId18" imgW="1132205" imgH="229235" progId="Equation.3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19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tretch>
                        <a:fillRect/>
                      </a:stretch>
                    </p:blipFill>
                    <p:spPr>
                      <a:xfrm>
                        <a:off x="7037821" y="4214525"/>
                        <a:ext cx="2811463" cy="566737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21" name="Object 14"/>
          <p:cNvGraphicFramePr>
            <a:graphicFrameLocks noChangeAspect="1"/>
          </p:cNvGraphicFramePr>
          <p:nvPr/>
        </p:nvGraphicFramePr>
        <p:xfrm>
          <a:off x="6026583" y="4843175"/>
          <a:ext cx="4329112" cy="566737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82" r:id="rId20" imgW="1739900" imgH="228600" progId="Equation.3">
                  <p:embed/>
                </p:oleObj>
              </mc:Choice>
              <mc:Fallback>
                <p:oleObj r:id="rId20" imgW="1739900" imgH="228600" progId="Equation.3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21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tretch>
                        <a:fillRect/>
                      </a:stretch>
                    </p:blipFill>
                    <p:spPr>
                      <a:xfrm>
                        <a:off x="6026583" y="4843175"/>
                        <a:ext cx="4329112" cy="566737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</p:spPr>
                  </p:pic>
                </p:oleObj>
              </mc:Fallback>
            </mc:AlternateContent>
          </a:graphicData>
        </a:graphic>
      </p:graphicFrame>
      <p:sp>
        <p:nvSpPr>
          <p:cNvPr id="2" name="Text Box 30"/>
          <p:cNvSpPr txBox="1">
            <a:spLocks noChangeArrowheads="1"/>
          </p:cNvSpPr>
          <p:nvPr/>
        </p:nvSpPr>
        <p:spPr bwMode="auto">
          <a:xfrm>
            <a:off x="1572419" y="195841"/>
            <a:ext cx="2924175" cy="52197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0" latinLnBrk="0" hangingPunct="0">
              <a:defRPr sz="2800" b="1" kern="1200">
                <a:solidFill>
                  <a:schemeClr val="tx1"/>
                </a:solidFill>
                <a:latin typeface="Times New Roman" panose="02020603050405020304" pitchFamily="18" charset="0"/>
                <a:ea typeface="楷体_GB2312" pitchFamily="49" charset="-122"/>
                <a:cs typeface="+mn-cs"/>
              </a:defRPr>
            </a:lvl1pPr>
            <a:lvl2pPr marL="742950" indent="-285750" algn="l" defTabSz="914400" rtl="0" eaLnBrk="0" latinLnBrk="0" hangingPunct="0">
              <a:defRPr sz="2800" b="1" kern="1200">
                <a:solidFill>
                  <a:schemeClr val="tx1"/>
                </a:solidFill>
                <a:latin typeface="Times New Roman" panose="02020603050405020304" pitchFamily="18" charset="0"/>
                <a:ea typeface="楷体_GB2312" pitchFamily="49" charset="-122"/>
                <a:cs typeface="+mn-cs"/>
              </a:defRPr>
            </a:lvl2pPr>
            <a:lvl3pPr marL="1143000" indent="-228600" algn="l" defTabSz="914400" rtl="0" eaLnBrk="0" latinLnBrk="0" hangingPunct="0">
              <a:defRPr sz="2800" b="1" kern="1200">
                <a:solidFill>
                  <a:schemeClr val="tx1"/>
                </a:solidFill>
                <a:latin typeface="Times New Roman" panose="02020603050405020304" pitchFamily="18" charset="0"/>
                <a:ea typeface="楷体_GB2312" pitchFamily="49" charset="-122"/>
                <a:cs typeface="+mn-cs"/>
              </a:defRPr>
            </a:lvl3pPr>
            <a:lvl4pPr marL="1600200" indent="-228600" algn="l" defTabSz="914400" rtl="0" eaLnBrk="0" latinLnBrk="0" hangingPunct="0">
              <a:defRPr sz="2800" b="1" kern="1200">
                <a:solidFill>
                  <a:schemeClr val="tx1"/>
                </a:solidFill>
                <a:latin typeface="Times New Roman" panose="02020603050405020304" pitchFamily="18" charset="0"/>
                <a:ea typeface="楷体_GB2312" pitchFamily="49" charset="-122"/>
                <a:cs typeface="+mn-cs"/>
              </a:defRPr>
            </a:lvl4pPr>
            <a:lvl5pPr marL="2057400" indent="-228600" algn="l" defTabSz="914400" rtl="0" eaLnBrk="0" latinLnBrk="0" hangingPunct="0">
              <a:defRPr sz="2800" b="1" kern="1200">
                <a:solidFill>
                  <a:schemeClr val="tx1"/>
                </a:solidFill>
                <a:latin typeface="Times New Roman" panose="02020603050405020304" pitchFamily="18" charset="0"/>
                <a:ea typeface="楷体_GB2312" pitchFamily="49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2800" b="1" kern="1200">
                <a:solidFill>
                  <a:schemeClr val="tx1"/>
                </a:solidFill>
                <a:latin typeface="Times New Roman" panose="02020603050405020304" pitchFamily="18" charset="0"/>
                <a:ea typeface="楷体_GB2312" pitchFamily="49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2800" b="1" kern="1200">
                <a:solidFill>
                  <a:schemeClr val="tx1"/>
                </a:solidFill>
                <a:latin typeface="Times New Roman" panose="02020603050405020304" pitchFamily="18" charset="0"/>
                <a:ea typeface="楷体_GB2312" pitchFamily="49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2800" b="1" kern="1200">
                <a:solidFill>
                  <a:schemeClr val="tx1"/>
                </a:solidFill>
                <a:latin typeface="Times New Roman" panose="02020603050405020304" pitchFamily="18" charset="0"/>
                <a:ea typeface="楷体_GB2312" pitchFamily="49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2800" b="1" kern="1200">
                <a:solidFill>
                  <a:schemeClr val="tx1"/>
                </a:solidFill>
                <a:latin typeface="Times New Roman" panose="02020603050405020304" pitchFamily="18" charset="0"/>
                <a:ea typeface="楷体_GB2312" pitchFamily="49" charset="-122"/>
                <a:cs typeface="+mn-cs"/>
              </a:defRPr>
            </a:lvl9pPr>
          </a:lstStyle>
          <a:p>
            <a:pPr eaLnBrk="1" hangingPunct="1"/>
            <a:r>
              <a:rPr lang="zh-CN" altLang="en-US">
                <a:latin typeface="微软雅黑" panose="020b0503020204020204" pitchFamily="34" charset="-122"/>
                <a:ea typeface="微软雅黑" panose="020b0503020204020204" pitchFamily="34" charset="-122"/>
              </a:rPr>
              <a:t>课堂小测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3" presetClass="entr" presetSubtype="1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7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3" presetClass="entr" presetSubtype="1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2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3" presetClass="entr" presetSubtype="1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7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 nodeType="clickPar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3" presetClass="entr" presetSubtype="1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2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 nodeType="clickPar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3" presetClass="entr" presetSubtype="1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7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 nodeType="clickPar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3" presetClass="entr" presetSubtype="1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42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 nodeType="clickPar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3" presetClass="entr" presetSubtype="1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47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6" grpId="0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2" name="Group 3"/>
          <p:cNvGrpSpPr/>
          <p:nvPr/>
        </p:nvGrpSpPr>
        <p:grpSpPr>
          <a:xfrm>
            <a:off x="1543843" y="819131"/>
            <a:ext cx="9075738" cy="1752601"/>
            <a:chExt cx="5717" cy="1104"/>
          </a:xfrm>
        </p:grpSpPr>
        <p:sp>
          <p:nvSpPr>
            <p:cNvPr id="23" name="Text Box 4"/>
            <p:cNvSpPr txBox="1">
              <a:spLocks noChangeArrowheads="1"/>
            </p:cNvSpPr>
            <p:nvPr/>
          </p:nvSpPr>
          <p:spPr bwMode="auto">
            <a:xfrm>
              <a:off x="0" y="0"/>
              <a:ext cx="5717" cy="1104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3200" b="1" kern="1200">
                  <a:solidFill>
                    <a:schemeClr val="tx1"/>
                  </a:solidFill>
                  <a:latin typeface="Times New Roman" panose="02020603050405020304" pitchFamily="18" charset="0"/>
                  <a:ea typeface="楷体_GB2312" pitchFamily="49" charset="-122"/>
                  <a:cs typeface="+mn-cs"/>
                </a:defRPr>
              </a:lvl1pPr>
              <a:lvl2pPr marL="457200" algn="l" defTabSz="914400" rtl="0" eaLnBrk="1" latinLnBrk="0" hangingPunct="1">
                <a:defRPr sz="3200" b="1" kern="1200">
                  <a:solidFill>
                    <a:schemeClr val="tx1"/>
                  </a:solidFill>
                  <a:latin typeface="Times New Roman" panose="02020603050405020304" pitchFamily="18" charset="0"/>
                  <a:ea typeface="楷体_GB2312" pitchFamily="49" charset="-122"/>
                  <a:cs typeface="+mn-cs"/>
                </a:defRPr>
              </a:lvl2pPr>
              <a:lvl3pPr marL="914400" algn="l" defTabSz="914400" rtl="0" eaLnBrk="1" latinLnBrk="0" hangingPunct="1">
                <a:defRPr sz="3200" b="1" kern="1200">
                  <a:solidFill>
                    <a:schemeClr val="tx1"/>
                  </a:solidFill>
                  <a:latin typeface="Times New Roman" panose="02020603050405020304" pitchFamily="18" charset="0"/>
                  <a:ea typeface="楷体_GB2312" pitchFamily="49" charset="-122"/>
                  <a:cs typeface="+mn-cs"/>
                </a:defRPr>
              </a:lvl3pPr>
              <a:lvl4pPr marL="1371600" algn="l" defTabSz="914400" rtl="0" eaLnBrk="1" latinLnBrk="0" hangingPunct="1">
                <a:defRPr sz="3200" b="1" kern="1200">
                  <a:solidFill>
                    <a:schemeClr val="tx1"/>
                  </a:solidFill>
                  <a:latin typeface="Times New Roman" panose="02020603050405020304" pitchFamily="18" charset="0"/>
                  <a:ea typeface="楷体_GB2312" pitchFamily="49" charset="-122"/>
                  <a:cs typeface="+mn-cs"/>
                </a:defRPr>
              </a:lvl4pPr>
              <a:lvl5pPr marL="1828800" algn="l" defTabSz="914400" rtl="0" eaLnBrk="1" latinLnBrk="0" hangingPunct="1">
                <a:defRPr sz="3200" b="1" kern="1200">
                  <a:solidFill>
                    <a:schemeClr val="tx1"/>
                  </a:solidFill>
                  <a:latin typeface="Times New Roman" panose="02020603050405020304" pitchFamily="18" charset="0"/>
                  <a:ea typeface="楷体_GB2312" pitchFamily="49" charset="-122"/>
                  <a:cs typeface="+mn-cs"/>
                </a:defRPr>
              </a:lvl5pPr>
              <a:lvl6pPr marL="2286000" algn="l" defTabSz="914400" rtl="0" eaLnBrk="1" fontAlgn="base" latinLnBrk="0" hangingPunct="1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sz="3200" b="1" kern="1200">
                  <a:solidFill>
                    <a:schemeClr val="tx1"/>
                  </a:solidFill>
                  <a:latin typeface="Times New Roman" panose="02020603050405020304" pitchFamily="18" charset="0"/>
                  <a:ea typeface="楷体_GB2312" pitchFamily="49" charset="-122"/>
                  <a:cs typeface="+mn-cs"/>
                </a:defRPr>
              </a:lvl6pPr>
              <a:lvl7pPr marL="2743200" algn="l" defTabSz="914400" rtl="0" eaLnBrk="1" fontAlgn="base" latinLnBrk="0" hangingPunct="1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sz="3200" b="1" kern="1200">
                  <a:solidFill>
                    <a:schemeClr val="tx1"/>
                  </a:solidFill>
                  <a:latin typeface="Times New Roman" panose="02020603050405020304" pitchFamily="18" charset="0"/>
                  <a:ea typeface="楷体_GB2312" pitchFamily="49" charset="-122"/>
                  <a:cs typeface="+mn-cs"/>
                </a:defRPr>
              </a:lvl7pPr>
              <a:lvl8pPr marL="3200400" algn="l" defTabSz="914400" rtl="0" eaLnBrk="1" fontAlgn="base" latinLnBrk="0" hangingPunct="1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sz="3200" b="1" kern="1200">
                  <a:solidFill>
                    <a:schemeClr val="tx1"/>
                  </a:solidFill>
                  <a:latin typeface="Times New Roman" panose="02020603050405020304" pitchFamily="18" charset="0"/>
                  <a:ea typeface="楷体_GB2312" pitchFamily="49" charset="-122"/>
                  <a:cs typeface="+mn-cs"/>
                </a:defRPr>
              </a:lvl8pPr>
              <a:lvl9pPr marL="3657600" algn="l" defTabSz="914400" rtl="0" eaLnBrk="1" fontAlgn="base" latinLnBrk="0" hangingPunct="1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sz="3200" b="1" kern="1200">
                  <a:solidFill>
                    <a:schemeClr val="tx1"/>
                  </a:solidFill>
                  <a:latin typeface="Times New Roman" panose="02020603050405020304" pitchFamily="18" charset="0"/>
                  <a:ea typeface="楷体_GB2312" pitchFamily="49" charset="-122"/>
                  <a:cs typeface="+mn-cs"/>
                </a:defRPr>
              </a:lvl9pPr>
            </a:lstStyle>
            <a:p>
              <a:pPr marL="0" marR="0" lvl="0" indent="0" defTabSz="457200" eaLnBrk="1" fontAlgn="auto" latinLnBrk="0" hangingPunct="1">
                <a:lnSpc>
                  <a:spcPct val="15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r>
                <a:rPr kumimoji="0" lang="en-US" altLang="zh-CN" sz="2400" b="1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Times New Roman" panose="02020603050405020304" pitchFamily="18" charset="0"/>
                  <a:ea typeface="微软雅黑" panose="020b0503020204020204" pitchFamily="34" charset="-122"/>
                </a:rPr>
                <a:t>3</a:t>
              </a:r>
              <a:r>
                <a:rPr kumimoji="0" lang="zh-CN" altLang="en-US" sz="2400" b="1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Times New Roman" panose="02020603050405020304" pitchFamily="18" charset="0"/>
                  <a:ea typeface="微软雅黑" panose="020b0503020204020204" pitchFamily="34" charset="-122"/>
                </a:rPr>
                <a:t>、生活经验表明，靠墙摆放梯子时，若梯子的底端离墙的距离约为梯子长度的    ，则梯子比较稳定.现有一长度为</a:t>
              </a:r>
              <a:r>
                <a:rPr kumimoji="0" lang="zh-CN" altLang="zh-CN" sz="2400" b="1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Times New Roman" panose="02020603050405020304" pitchFamily="18" charset="0"/>
                  <a:ea typeface="微软雅黑" panose="020b0503020204020204" pitchFamily="34" charset="-122"/>
                </a:rPr>
                <a:t>6</a:t>
              </a:r>
              <a:r>
                <a:rPr kumimoji="0" lang="zh-CN" altLang="en-US" sz="2400" b="1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Times New Roman" panose="02020603050405020304" pitchFamily="18" charset="0"/>
                  <a:ea typeface="微软雅黑" panose="020b0503020204020204" pitchFamily="34" charset="-122"/>
                </a:rPr>
                <a:t>米的梯子，当梯子稳定摆放时，它的顶端能达到</a:t>
              </a:r>
              <a:r>
                <a:rPr kumimoji="0" lang="zh-CN" altLang="zh-CN" sz="2400" b="1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Times New Roman" panose="02020603050405020304" pitchFamily="18" charset="0"/>
                  <a:ea typeface="微软雅黑" panose="020b0503020204020204" pitchFamily="34" charset="-122"/>
                </a:rPr>
                <a:t>5.6</a:t>
              </a:r>
              <a:r>
                <a:rPr kumimoji="0" lang="zh-CN" altLang="en-US" sz="2400" b="1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Times New Roman" panose="02020603050405020304" pitchFamily="18" charset="0"/>
                  <a:ea typeface="微软雅黑" panose="020b0503020204020204" pitchFamily="34" charset="-122"/>
                </a:rPr>
                <a:t>米高的墙头吗？</a:t>
              </a:r>
            </a:p>
          </p:txBody>
        </p:sp>
        <p:graphicFrame>
          <p:nvGraphicFramePr>
            <p:cNvPr id="24" name="Object 5"/>
            <p:cNvGraphicFramePr>
              <a:graphicFrameLocks noChangeAspect="1"/>
            </p:cNvGraphicFramePr>
            <p:nvPr/>
          </p:nvGraphicFramePr>
          <p:xfrm>
            <a:off x="1204" y="292"/>
            <a:ext cx="199" cy="559"/>
          </p:xfrm>
          <a:graphic>
            <a:graphicData uri="http://schemas.openxmlformats.org/presentationml/2006/ole">
              <mc:AlternateContent>
                <mc:Choice xmlns:v="urn:schemas-microsoft-com:vml" Requires="v">
                  <p:oleObj spid="_x0000_s1083" r:id="rId2" imgW="139700" imgH="394335" progId="Equation.3">
                    <p:embed/>
                  </p:oleObj>
                </mc:Choice>
                <mc:Fallback>
                  <p:oleObj r:id="rId2" imgW="139700" imgH="394335" progId="Equation.3">
                    <p:embed/>
                    <p:pic>
                      <p:nvPicPr>
                        <p:cNvPr id="0" name="OLE substitute image"/>
                        <p:cNvPicPr/>
                        <p:nvPr/>
                      </p:nvPicPr>
                      <p:blipFill>
                        <a:blip r:embed="rId3">
                          <a:extLst>
                            <a:ext uri="{28A0092B-C50C-407E-A947-70E740481C1C}">
                              <a14:useLocalDpi xmlns:a14="http://schemas.microsoft.com/office/drawing/2010/main" val="0"/>
                            </a:ext>
                          </a:extLst>
                        </a:blip>
                        <a:stretch>
                          <a:fillRect/>
                        </a:stretch>
                      </p:blipFill>
                      <p:spPr>
                        <a:xfrm>
                          <a:off x="1204" y="292"/>
                          <a:ext cx="199" cy="559"/>
                        </a:xfrm>
                        <a:prstGeom prst="rect">
                          <a:avLst/>
                        </a:prstGeom>
                        <a:noFill/>
                        <a:ln>
                          <a:noFill/>
                        </a:ln>
                      </p:spPr>
                    </p:pic>
                  </p:oleObj>
                </mc:Fallback>
              </mc:AlternateContent>
            </a:graphicData>
          </a:graphic>
        </p:graphicFrame>
      </p:grpSp>
      <p:pic>
        <p:nvPicPr>
          <p:cNvPr id="25" name="Picture 6" descr="P48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 bwMode="auto">
          <a:xfrm>
            <a:off x="7508082" y="3563919"/>
            <a:ext cx="2924175" cy="24463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graphicFrame>
        <p:nvGraphicFramePr>
          <p:cNvPr id="26" name="Object 7"/>
          <p:cNvGraphicFramePr>
            <a:graphicFrameLocks noChangeAspect="1"/>
          </p:cNvGraphicFramePr>
          <p:nvPr/>
        </p:nvGraphicFramePr>
        <p:xfrm>
          <a:off x="2046288" y="2820006"/>
          <a:ext cx="5275262" cy="974725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84" r:id="rId5" imgW="2120265" imgH="393700" progId="Equation.3">
                  <p:embed/>
                </p:oleObj>
              </mc:Choice>
              <mc:Fallback>
                <p:oleObj r:id="rId5" imgW="2120265" imgH="393700" progId="Equation.3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6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tretch>
                        <a:fillRect/>
                      </a:stretch>
                    </p:blipFill>
                    <p:spPr>
                      <a:xfrm>
                        <a:off x="2046288" y="2820006"/>
                        <a:ext cx="5275262" cy="974725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27" name="Object 8"/>
          <p:cNvGraphicFramePr>
            <a:graphicFrameLocks noChangeAspect="1"/>
          </p:cNvGraphicFramePr>
          <p:nvPr/>
        </p:nvGraphicFramePr>
        <p:xfrm>
          <a:off x="2569368" y="3563919"/>
          <a:ext cx="2935288" cy="974725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85" r:id="rId7" imgW="1181100" imgH="393700" progId="Equation.3">
                  <p:embed/>
                </p:oleObj>
              </mc:Choice>
              <mc:Fallback>
                <p:oleObj r:id="rId7" imgW="1181100" imgH="393700" progId="Equation.3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8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tretch>
                        <a:fillRect/>
                      </a:stretch>
                    </p:blipFill>
                    <p:spPr>
                      <a:xfrm>
                        <a:off x="2569368" y="3563919"/>
                        <a:ext cx="2935288" cy="974725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28" name="Object 9"/>
          <p:cNvGraphicFramePr>
            <a:graphicFrameLocks noChangeAspect="1"/>
          </p:cNvGraphicFramePr>
          <p:nvPr/>
        </p:nvGraphicFramePr>
        <p:xfrm>
          <a:off x="4010819" y="4313219"/>
          <a:ext cx="1516063" cy="504825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86" r:id="rId9" imgW="609600" imgH="203200" progId="Equation.3">
                  <p:embed/>
                </p:oleObj>
              </mc:Choice>
              <mc:Fallback>
                <p:oleObj r:id="rId9" imgW="609600" imgH="203200" progId="Equation.3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10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tretch>
                        <a:fillRect/>
                      </a:stretch>
                    </p:blipFill>
                    <p:spPr>
                      <a:xfrm>
                        <a:off x="4010819" y="4313219"/>
                        <a:ext cx="1516063" cy="504825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</p:spPr>
                  </p:pic>
                </p:oleObj>
              </mc:Fallback>
            </mc:AlternateContent>
          </a:graphicData>
        </a:graphic>
      </p:graphicFrame>
      <p:sp>
        <p:nvSpPr>
          <p:cNvPr id="29" name="Text Box 10"/>
          <p:cNvSpPr txBox="1">
            <a:spLocks noChangeArrowheads="1"/>
          </p:cNvSpPr>
          <p:nvPr/>
        </p:nvSpPr>
        <p:spPr bwMode="auto">
          <a:xfrm>
            <a:off x="1475581" y="3098780"/>
            <a:ext cx="1350962" cy="46166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3200" b="1" kern="1200">
                <a:solidFill>
                  <a:schemeClr val="tx1"/>
                </a:solidFill>
                <a:latin typeface="Times New Roman" panose="02020603050405020304" pitchFamily="18" charset="0"/>
                <a:ea typeface="楷体_GB2312" pitchFamily="49" charset="-122"/>
                <a:cs typeface="+mn-cs"/>
              </a:defRPr>
            </a:lvl1pPr>
            <a:lvl2pPr marL="457200" algn="l" defTabSz="914400" rtl="0" eaLnBrk="1" latinLnBrk="0" hangingPunct="1">
              <a:defRPr sz="3200" b="1" kern="1200">
                <a:solidFill>
                  <a:schemeClr val="tx1"/>
                </a:solidFill>
                <a:latin typeface="Times New Roman" panose="02020603050405020304" pitchFamily="18" charset="0"/>
                <a:ea typeface="楷体_GB2312" pitchFamily="49" charset="-122"/>
                <a:cs typeface="+mn-cs"/>
              </a:defRPr>
            </a:lvl2pPr>
            <a:lvl3pPr marL="914400" algn="l" defTabSz="914400" rtl="0" eaLnBrk="1" latinLnBrk="0" hangingPunct="1">
              <a:defRPr sz="3200" b="1" kern="1200">
                <a:solidFill>
                  <a:schemeClr val="tx1"/>
                </a:solidFill>
                <a:latin typeface="Times New Roman" panose="02020603050405020304" pitchFamily="18" charset="0"/>
                <a:ea typeface="楷体_GB2312" pitchFamily="49" charset="-122"/>
                <a:cs typeface="+mn-cs"/>
              </a:defRPr>
            </a:lvl3pPr>
            <a:lvl4pPr marL="1371600" algn="l" defTabSz="914400" rtl="0" eaLnBrk="1" latinLnBrk="0" hangingPunct="1">
              <a:defRPr sz="3200" b="1" kern="1200">
                <a:solidFill>
                  <a:schemeClr val="tx1"/>
                </a:solidFill>
                <a:latin typeface="Times New Roman" panose="02020603050405020304" pitchFamily="18" charset="0"/>
                <a:ea typeface="楷体_GB2312" pitchFamily="49" charset="-122"/>
                <a:cs typeface="+mn-cs"/>
              </a:defRPr>
            </a:lvl4pPr>
            <a:lvl5pPr marL="1828800" algn="l" defTabSz="914400" rtl="0" eaLnBrk="1" latinLnBrk="0" hangingPunct="1">
              <a:defRPr sz="3200" b="1" kern="1200">
                <a:solidFill>
                  <a:schemeClr val="tx1"/>
                </a:solidFill>
                <a:latin typeface="Times New Roman" panose="02020603050405020304" pitchFamily="18" charset="0"/>
                <a:ea typeface="楷体_GB2312" pitchFamily="49" charset="-122"/>
                <a:cs typeface="+mn-cs"/>
              </a:defRPr>
            </a:lvl5pPr>
            <a:lvl6pPr marL="22860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sz="3200" b="1" kern="1200">
                <a:solidFill>
                  <a:schemeClr val="tx1"/>
                </a:solidFill>
                <a:latin typeface="Times New Roman" panose="02020603050405020304" pitchFamily="18" charset="0"/>
                <a:ea typeface="楷体_GB2312" pitchFamily="49" charset="-122"/>
                <a:cs typeface="+mn-cs"/>
              </a:defRPr>
            </a:lvl6pPr>
            <a:lvl7pPr marL="27432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sz="3200" b="1" kern="1200">
                <a:solidFill>
                  <a:schemeClr val="tx1"/>
                </a:solidFill>
                <a:latin typeface="Times New Roman" panose="02020603050405020304" pitchFamily="18" charset="0"/>
                <a:ea typeface="楷体_GB2312" pitchFamily="49" charset="-122"/>
                <a:cs typeface="+mn-cs"/>
              </a:defRPr>
            </a:lvl7pPr>
            <a:lvl8pPr marL="32004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sz="3200" b="1" kern="1200">
                <a:solidFill>
                  <a:schemeClr val="tx1"/>
                </a:solidFill>
                <a:latin typeface="Times New Roman" panose="02020603050405020304" pitchFamily="18" charset="0"/>
                <a:ea typeface="楷体_GB2312" pitchFamily="49" charset="-122"/>
                <a:cs typeface="+mn-cs"/>
              </a:defRPr>
            </a:lvl8pPr>
            <a:lvl9pPr marL="36576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sz="3200" b="1" kern="1200">
                <a:solidFill>
                  <a:schemeClr val="tx1"/>
                </a:solidFill>
                <a:latin typeface="Times New Roman" panose="02020603050405020304" pitchFamily="18" charset="0"/>
                <a:ea typeface="楷体_GB2312" pitchFamily="49" charset="-122"/>
                <a:cs typeface="+mn-cs"/>
              </a:defRPr>
            </a:lvl9pPr>
          </a:lstStyle>
          <a:p>
            <a:pPr defTabSz="457200"/>
            <a:r>
              <a:rPr lang="zh-CN" altLang="en-US" sz="2400">
                <a:solidFill>
                  <a:srgbClr val="ED7D31"/>
                </a:solidFill>
                <a:ea typeface="微软雅黑" panose="020b0503020204020204" pitchFamily="34" charset="-122"/>
              </a:rPr>
              <a:t>解：</a:t>
            </a:r>
          </a:p>
        </p:txBody>
      </p:sp>
      <p:graphicFrame>
        <p:nvGraphicFramePr>
          <p:cNvPr id="30" name="Object 11"/>
          <p:cNvGraphicFramePr>
            <a:graphicFrameLocks noChangeAspect="1"/>
          </p:cNvGraphicFramePr>
          <p:nvPr/>
        </p:nvGraphicFramePr>
        <p:xfrm>
          <a:off x="3748881" y="4808519"/>
          <a:ext cx="2273300" cy="504825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87" r:id="rId11" imgW="915670" imgH="203200" progId="Equation.3">
                  <p:embed/>
                </p:oleObj>
              </mc:Choice>
              <mc:Fallback>
                <p:oleObj r:id="rId11" imgW="915670" imgH="203200" progId="Equation.3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12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tretch>
                        <a:fillRect/>
                      </a:stretch>
                    </p:blipFill>
                    <p:spPr>
                      <a:xfrm>
                        <a:off x="3748881" y="4808519"/>
                        <a:ext cx="2273300" cy="504825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31" name="Object 12"/>
          <p:cNvGraphicFramePr>
            <a:graphicFrameLocks noChangeAspect="1"/>
          </p:cNvGraphicFramePr>
          <p:nvPr/>
        </p:nvGraphicFramePr>
        <p:xfrm>
          <a:off x="5976143" y="4840269"/>
          <a:ext cx="788988" cy="441325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88" r:id="rId13" imgW="317500" imgH="177800" progId="Equation.3">
                  <p:embed/>
                </p:oleObj>
              </mc:Choice>
              <mc:Fallback>
                <p:oleObj r:id="rId13" imgW="317500" imgH="177800" progId="Equation.3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14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tretch>
                        <a:fillRect/>
                      </a:stretch>
                    </p:blipFill>
                    <p:spPr>
                      <a:xfrm>
                        <a:off x="5976143" y="4840269"/>
                        <a:ext cx="788988" cy="441325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32" name="Object 13"/>
          <p:cNvGraphicFramePr>
            <a:graphicFrameLocks noChangeAspect="1"/>
          </p:cNvGraphicFramePr>
          <p:nvPr/>
        </p:nvGraphicFramePr>
        <p:xfrm>
          <a:off x="3771107" y="5348269"/>
          <a:ext cx="1925637" cy="566737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89" r:id="rId15" imgW="774700" imgH="228600" progId="Equation.3">
                  <p:embed/>
                </p:oleObj>
              </mc:Choice>
              <mc:Fallback>
                <p:oleObj r:id="rId15" imgW="774700" imgH="228600" progId="Equation.3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16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tretch>
                        <a:fillRect/>
                      </a:stretch>
                    </p:blipFill>
                    <p:spPr>
                      <a:xfrm>
                        <a:off x="3771107" y="5348269"/>
                        <a:ext cx="1925637" cy="566737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</p:spPr>
                  </p:pic>
                </p:oleObj>
              </mc:Fallback>
            </mc:AlternateContent>
          </a:graphicData>
        </a:graphic>
      </p:graphicFrame>
      <p:sp>
        <p:nvSpPr>
          <p:cNvPr id="33" name="Text Box 14"/>
          <p:cNvSpPr txBox="1">
            <a:spLocks noChangeArrowheads="1"/>
          </p:cNvSpPr>
          <p:nvPr/>
        </p:nvSpPr>
        <p:spPr bwMode="auto">
          <a:xfrm>
            <a:off x="1566068" y="5903893"/>
            <a:ext cx="9271000" cy="82994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3200" b="1" kern="1200">
                <a:solidFill>
                  <a:schemeClr val="tx1"/>
                </a:solidFill>
                <a:latin typeface="Times New Roman" panose="02020603050405020304" pitchFamily="18" charset="0"/>
                <a:ea typeface="楷体_GB2312" pitchFamily="49" charset="-122"/>
                <a:cs typeface="+mn-cs"/>
              </a:defRPr>
            </a:lvl1pPr>
            <a:lvl2pPr marL="457200" algn="l" defTabSz="914400" rtl="0" eaLnBrk="1" latinLnBrk="0" hangingPunct="1">
              <a:defRPr sz="3200" b="1" kern="1200">
                <a:solidFill>
                  <a:schemeClr val="tx1"/>
                </a:solidFill>
                <a:latin typeface="Times New Roman" panose="02020603050405020304" pitchFamily="18" charset="0"/>
                <a:ea typeface="楷体_GB2312" pitchFamily="49" charset="-122"/>
                <a:cs typeface="+mn-cs"/>
              </a:defRPr>
            </a:lvl2pPr>
            <a:lvl3pPr marL="914400" algn="l" defTabSz="914400" rtl="0" eaLnBrk="1" latinLnBrk="0" hangingPunct="1">
              <a:defRPr sz="3200" b="1" kern="1200">
                <a:solidFill>
                  <a:schemeClr val="tx1"/>
                </a:solidFill>
                <a:latin typeface="Times New Roman" panose="02020603050405020304" pitchFamily="18" charset="0"/>
                <a:ea typeface="楷体_GB2312" pitchFamily="49" charset="-122"/>
                <a:cs typeface="+mn-cs"/>
              </a:defRPr>
            </a:lvl3pPr>
            <a:lvl4pPr marL="1371600" algn="l" defTabSz="914400" rtl="0" eaLnBrk="1" latinLnBrk="0" hangingPunct="1">
              <a:defRPr sz="3200" b="1" kern="1200">
                <a:solidFill>
                  <a:schemeClr val="tx1"/>
                </a:solidFill>
                <a:latin typeface="Times New Roman" panose="02020603050405020304" pitchFamily="18" charset="0"/>
                <a:ea typeface="楷体_GB2312" pitchFamily="49" charset="-122"/>
                <a:cs typeface="+mn-cs"/>
              </a:defRPr>
            </a:lvl4pPr>
            <a:lvl5pPr marL="1828800" algn="l" defTabSz="914400" rtl="0" eaLnBrk="1" latinLnBrk="0" hangingPunct="1">
              <a:defRPr sz="3200" b="1" kern="1200">
                <a:solidFill>
                  <a:schemeClr val="tx1"/>
                </a:solidFill>
                <a:latin typeface="Times New Roman" panose="02020603050405020304" pitchFamily="18" charset="0"/>
                <a:ea typeface="楷体_GB2312" pitchFamily="49" charset="-122"/>
                <a:cs typeface="+mn-cs"/>
              </a:defRPr>
            </a:lvl5pPr>
            <a:lvl6pPr marL="22860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sz="3200" b="1" kern="1200">
                <a:solidFill>
                  <a:schemeClr val="tx1"/>
                </a:solidFill>
                <a:latin typeface="Times New Roman" panose="02020603050405020304" pitchFamily="18" charset="0"/>
                <a:ea typeface="楷体_GB2312" pitchFamily="49" charset="-122"/>
                <a:cs typeface="+mn-cs"/>
              </a:defRPr>
            </a:lvl6pPr>
            <a:lvl7pPr marL="27432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sz="3200" b="1" kern="1200">
                <a:solidFill>
                  <a:schemeClr val="tx1"/>
                </a:solidFill>
                <a:latin typeface="Times New Roman" panose="02020603050405020304" pitchFamily="18" charset="0"/>
                <a:ea typeface="楷体_GB2312" pitchFamily="49" charset="-122"/>
                <a:cs typeface="+mn-cs"/>
              </a:defRPr>
            </a:lvl7pPr>
            <a:lvl8pPr marL="32004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sz="3200" b="1" kern="1200">
                <a:solidFill>
                  <a:schemeClr val="tx1"/>
                </a:solidFill>
                <a:latin typeface="Times New Roman" panose="02020603050405020304" pitchFamily="18" charset="0"/>
                <a:ea typeface="楷体_GB2312" pitchFamily="49" charset="-122"/>
                <a:cs typeface="+mn-cs"/>
              </a:defRPr>
            </a:lvl8pPr>
            <a:lvl9pPr marL="36576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sz="3200" b="1" kern="1200">
                <a:solidFill>
                  <a:schemeClr val="tx1"/>
                </a:solidFill>
                <a:latin typeface="Times New Roman" panose="02020603050405020304" pitchFamily="18" charset="0"/>
                <a:ea typeface="楷体_GB2312" pitchFamily="49" charset="-122"/>
                <a:cs typeface="+mn-cs"/>
              </a:defRPr>
            </a:lvl9pPr>
          </a:lstStyle>
          <a:p>
            <a:pPr defTabSz="457200"/>
            <a:r>
              <a:rPr lang="zh-CN" altLang="en-US" sz="2400">
                <a:solidFill>
                  <a:srgbClr val="ED7D31"/>
                </a:solidFill>
                <a:ea typeface="微软雅黑" panose="020b0503020204020204" pitchFamily="34" charset="-122"/>
              </a:rPr>
              <a:t>答：当梯子稳定摆放时，它的顶端能够达到</a:t>
            </a:r>
            <a:r>
              <a:rPr lang="zh-CN" altLang="zh-CN" sz="2400">
                <a:solidFill>
                  <a:srgbClr val="ED7D31"/>
                </a:solidFill>
                <a:ea typeface="微软雅黑" panose="020b0503020204020204" pitchFamily="34" charset="-122"/>
              </a:rPr>
              <a:t>5.6</a:t>
            </a:r>
            <a:r>
              <a:rPr lang="zh-CN" altLang="en-US" sz="2400">
                <a:solidFill>
                  <a:srgbClr val="ED7D31"/>
                </a:solidFill>
                <a:ea typeface="微软雅黑" panose="020b0503020204020204" pitchFamily="34" charset="-122"/>
              </a:rPr>
              <a:t>米</a:t>
            </a:r>
          </a:p>
          <a:p>
            <a:pPr defTabSz="457200"/>
            <a:r>
              <a:rPr lang="zh-CN" altLang="en-US" sz="2400">
                <a:solidFill>
                  <a:srgbClr val="ED7D31"/>
                </a:solidFill>
                <a:ea typeface="微软雅黑" panose="020b0503020204020204" pitchFamily="34" charset="-122"/>
              </a:rPr>
              <a:t>高的墙头.</a:t>
            </a:r>
          </a:p>
        </p:txBody>
      </p:sp>
      <p:sp>
        <p:nvSpPr>
          <p:cNvPr id="2" name="文本框 1"/>
          <p:cNvSpPr txBox="1"/>
          <p:nvPr/>
        </p:nvSpPr>
        <p:spPr>
          <a:xfrm>
            <a:off x="7321550" y="3077210"/>
            <a:ext cx="631190" cy="4603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/>
              <a:t>米</a:t>
            </a:r>
          </a:p>
        </p:txBody>
      </p:sp>
      <p:sp>
        <p:nvSpPr>
          <p:cNvPr id="3" name="Text Box 30"/>
          <p:cNvSpPr txBox="1">
            <a:spLocks noChangeArrowheads="1"/>
          </p:cNvSpPr>
          <p:nvPr/>
        </p:nvSpPr>
        <p:spPr bwMode="auto">
          <a:xfrm>
            <a:off x="1572419" y="195841"/>
            <a:ext cx="2924175" cy="52197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0" latinLnBrk="0" hangingPunct="0">
              <a:defRPr sz="2800" b="1" kern="1200">
                <a:solidFill>
                  <a:schemeClr val="tx1"/>
                </a:solidFill>
                <a:latin typeface="Times New Roman" panose="02020603050405020304" pitchFamily="18" charset="0"/>
                <a:ea typeface="楷体_GB2312" pitchFamily="49" charset="-122"/>
                <a:cs typeface="+mn-cs"/>
              </a:defRPr>
            </a:lvl1pPr>
            <a:lvl2pPr marL="742950" indent="-285750" algn="l" defTabSz="914400" rtl="0" eaLnBrk="0" latinLnBrk="0" hangingPunct="0">
              <a:defRPr sz="2800" b="1" kern="1200">
                <a:solidFill>
                  <a:schemeClr val="tx1"/>
                </a:solidFill>
                <a:latin typeface="Times New Roman" panose="02020603050405020304" pitchFamily="18" charset="0"/>
                <a:ea typeface="楷体_GB2312" pitchFamily="49" charset="-122"/>
                <a:cs typeface="+mn-cs"/>
              </a:defRPr>
            </a:lvl2pPr>
            <a:lvl3pPr marL="1143000" indent="-228600" algn="l" defTabSz="914400" rtl="0" eaLnBrk="0" latinLnBrk="0" hangingPunct="0">
              <a:defRPr sz="2800" b="1" kern="1200">
                <a:solidFill>
                  <a:schemeClr val="tx1"/>
                </a:solidFill>
                <a:latin typeface="Times New Roman" panose="02020603050405020304" pitchFamily="18" charset="0"/>
                <a:ea typeface="楷体_GB2312" pitchFamily="49" charset="-122"/>
                <a:cs typeface="+mn-cs"/>
              </a:defRPr>
            </a:lvl3pPr>
            <a:lvl4pPr marL="1600200" indent="-228600" algn="l" defTabSz="914400" rtl="0" eaLnBrk="0" latinLnBrk="0" hangingPunct="0">
              <a:defRPr sz="2800" b="1" kern="1200">
                <a:solidFill>
                  <a:schemeClr val="tx1"/>
                </a:solidFill>
                <a:latin typeface="Times New Roman" panose="02020603050405020304" pitchFamily="18" charset="0"/>
                <a:ea typeface="楷体_GB2312" pitchFamily="49" charset="-122"/>
                <a:cs typeface="+mn-cs"/>
              </a:defRPr>
            </a:lvl4pPr>
            <a:lvl5pPr marL="2057400" indent="-228600" algn="l" defTabSz="914400" rtl="0" eaLnBrk="0" latinLnBrk="0" hangingPunct="0">
              <a:defRPr sz="2800" b="1" kern="1200">
                <a:solidFill>
                  <a:schemeClr val="tx1"/>
                </a:solidFill>
                <a:latin typeface="Times New Roman" panose="02020603050405020304" pitchFamily="18" charset="0"/>
                <a:ea typeface="楷体_GB2312" pitchFamily="49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2800" b="1" kern="1200">
                <a:solidFill>
                  <a:schemeClr val="tx1"/>
                </a:solidFill>
                <a:latin typeface="Times New Roman" panose="02020603050405020304" pitchFamily="18" charset="0"/>
                <a:ea typeface="楷体_GB2312" pitchFamily="49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2800" b="1" kern="1200">
                <a:solidFill>
                  <a:schemeClr val="tx1"/>
                </a:solidFill>
                <a:latin typeface="Times New Roman" panose="02020603050405020304" pitchFamily="18" charset="0"/>
                <a:ea typeface="楷体_GB2312" pitchFamily="49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2800" b="1" kern="1200">
                <a:solidFill>
                  <a:schemeClr val="tx1"/>
                </a:solidFill>
                <a:latin typeface="Times New Roman" panose="02020603050405020304" pitchFamily="18" charset="0"/>
                <a:ea typeface="楷体_GB2312" pitchFamily="49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2800" b="1" kern="1200">
                <a:solidFill>
                  <a:schemeClr val="tx1"/>
                </a:solidFill>
                <a:latin typeface="Times New Roman" panose="02020603050405020304" pitchFamily="18" charset="0"/>
                <a:ea typeface="楷体_GB2312" pitchFamily="49" charset="-122"/>
                <a:cs typeface="+mn-cs"/>
              </a:defRPr>
            </a:lvl9pPr>
          </a:lstStyle>
          <a:p>
            <a:pPr eaLnBrk="1" hangingPunct="1"/>
            <a:r>
              <a:rPr lang="zh-CN" altLang="en-US">
                <a:latin typeface="微软雅黑" panose="020b0503020204020204" pitchFamily="34" charset="-122"/>
                <a:ea typeface="微软雅黑" panose="020b0503020204020204" pitchFamily="34" charset="-122"/>
              </a:rPr>
              <a:t>课堂小测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22" presetClass="entr" presetSubtype="4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5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 nodeType="clickPar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3" presetClass="entr" presetSubtype="1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0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 nodeType="clickPar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3" presetClass="entr" presetSubtype="1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5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 nodeType="clickPar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3" presetClass="entr" presetSubtype="1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0" dur="5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 nodeType="clickPar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3" presetClass="entr" presetSubtype="1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5" dur="5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 nodeType="clickPar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3" presetClass="entr" presetSubtype="1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40" dur="5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 nodeType="clickPar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45" dur="5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9" grpId="0"/>
      <p:bldP spid="33" grpId="0"/>
      <p:bldP spid="2" grpId="0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https://d.book118.com/405332314330011114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TAG_VERSION" val="1.0"/>
  <p:tag name="KSO_WM_TEMPLATE_CATEGORY" val="custom"/>
  <p:tag name="KSO_WM_TEMPLATE_INDEX" val="20184553"/>
</p:tagLst>
</file>

<file path=ppt/tags/tag2.xml><?xml version="1.0" encoding="utf-8"?>
<p:tagLst xmlns:p="http://schemas.openxmlformats.org/presentationml/2006/main">
  <p:tag name="KSO_WM_TAG_VERSION" val="1.0"/>
  <p:tag name="KSO_WM_TEMPLATE_CATEGORY" val="custom"/>
  <p:tag name="KSO_WM_TEMPLATE_INDEX" val="20184553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184553"/>
  <p:tag name="KSO_WM_TEMPLATE_JOB_ID" val="2"/>
  <p:tag name="KSO_WM_TEMPLATE_OUTLINE_ID" val="15"/>
  <p:tag name="KSO_WM_TEMPLATE_SCENE_ID" val="1"/>
  <p:tag name="KSO_WM_TEMPLATE_THUMBS_INDEX" val="1、6、10、14、20、26、27、28、29、31"/>
  <p:tag name="KSO_WM_TEMPLATE_TOPIC_DEFAULT" val="1"/>
  <p:tag name="KSO_WM_TEMPLATE_TOPIC_ID" val="2869567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596"/>
  <p:tag name="KSO_WM_UNIT_CLEAR" val="1"/>
  <p:tag name="KSO_WM_UNIT_COMPATIBLE" val="0"/>
  <p:tag name="KSO_WM_UNIT_HIGHLIGHT" val="0"/>
  <p:tag name="KSO_WM_UNIT_ID" val="custom596_12*a*1"/>
  <p:tag name="KSO_WM_UNIT_INDEX" val="1"/>
  <p:tag name="KSO_WM_UNIT_ISCONTENTSTITLE" val="0"/>
  <p:tag name="KSO_WM_UNIT_LAYERLEVEL" val="1"/>
  <p:tag name="KSO_WM_UNIT_PRESET_TEXT_INDEX" val="3"/>
  <p:tag name="KSO_WM_UNIT_PRESET_TEXT_LEN" val="17"/>
  <p:tag name="KSO_WM_UNIT_TYPE" val="a"/>
  <p:tag name="KSO_WM_UNIT_VALUE" val="13"/>
</p:tagLst>
</file>

<file path=ppt/tags/tag5.xml><?xml version="1.0" encoding="utf-8"?>
<p:tagLst xmlns:p="http://schemas.openxmlformats.org/presentationml/2006/main">
  <p:tag name="KSO_WM_BEAUTIFY_FLAG" val="#wm#"/>
  <p:tag name="KSO_WM_SLIDE_ID" val="custom20184553_1"/>
  <p:tag name="KSO_WM_SLIDE_INDEX" val="1"/>
  <p:tag name="KSO_WM_SLIDE_ITEM_CNT" val="2"/>
  <p:tag name="KSO_WM_SLIDE_LAYOUT" val="a_b"/>
  <p:tag name="KSO_WM_SLIDE_LAYOUT_CNT" val="1_1"/>
  <p:tag name="KSO_WM_SLIDE_POSITION" val="66*144"/>
  <p:tag name="KSO_WM_SLIDE_SIZE" val="828*343"/>
  <p:tag name="KSO_WM_SLIDE_SUBTYPE" val="pureTxt"/>
  <p:tag name="KSO_WM_SLIDE_TYPE" val="title"/>
  <p:tag name="KSO_WM_TAG_VERSION" val="1.0"/>
  <p:tag name="KSO_WM_TEMPLATE_CATEGORY" val="custom"/>
  <p:tag name="KSO_WM_TEMPLATE_INDEX" val="20184553"/>
  <p:tag name="KSO_WM_TEMPLATE_JOB_ID" val="2"/>
  <p:tag name="KSO_WM_TEMPLATE_OUTLINE_ID" val="15"/>
  <p:tag name="KSO_WM_TEMPLATE_SCENE_ID" val="1"/>
  <p:tag name="KSO_WM_TEMPLATE_THUMBS_INDEX" val="1、6、10、14、20、26、27、28、29、31"/>
  <p:tag name="KSO_WM_TEMPLATE_TOPIC_DEFAULT" val="1"/>
  <p:tag name="KSO_WM_TEMPLATE_TOPIC_ID" val="2869567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596"/>
  <p:tag name="KSO_WM_UNIT_CLEAR" val="1"/>
  <p:tag name="KSO_WM_UNIT_COMPATIBLE" val="0"/>
  <p:tag name="KSO_WM_UNIT_HIGHLIGHT" val="0"/>
  <p:tag name="KSO_WM_UNIT_ID" val="custom596_1*b*1"/>
  <p:tag name="KSO_WM_UNIT_INDEX" val="1"/>
  <p:tag name="KSO_WM_UNIT_ISCONTENTSTITLE" val="0"/>
  <p:tag name="KSO_WM_UNIT_LAYERLEVEL" val="1"/>
  <p:tag name="KSO_WM_UNIT_PRESET_TEXT_INDEX" val="3"/>
  <p:tag name="KSO_WM_UNIT_PRESET_TEXT_LEN" val="17"/>
  <p:tag name="KSO_WM_UNIT_TYPE" val="b"/>
  <p:tag name="KSO_WM_UNIT_VALUE" val="66"/>
</p:tagLst>
</file>

<file path=ppt/tags/tag7.xml><?xml version="1.0" encoding="utf-8"?>
<p:tagLst xmlns:p="http://schemas.openxmlformats.org/presentationml/2006/main">
  <p:tag name="KSO_WM_BEAUTIFY_FLAG" val="#wm#"/>
  <p:tag name="KSO_WM_TEMPLATE_CATEGORY" val="custom"/>
  <p:tag name="KSO_WM_TEMPLATE_INDEX" val="20184553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596"/>
  <p:tag name="KSO_WM_UNIT_CLEAR" val="1"/>
  <p:tag name="KSO_WM_UNIT_COMPATIBLE" val="0"/>
  <p:tag name="KSO_WM_UNIT_HIGHLIGHT" val="0"/>
  <p:tag name="KSO_WM_UNIT_ID" val="custom596_1*b*1"/>
  <p:tag name="KSO_WM_UNIT_INDEX" val="1"/>
  <p:tag name="KSO_WM_UNIT_ISCONTENTSTITLE" val="0"/>
  <p:tag name="KSO_WM_UNIT_LAYERLEVEL" val="1"/>
  <p:tag name="KSO_WM_UNIT_PRESET_TEXT_INDEX" val="3"/>
  <p:tag name="KSO_WM_UNIT_PRESET_TEXT_LEN" val="17"/>
  <p:tag name="KSO_WM_UNIT_TYPE" val="b"/>
  <p:tag name="KSO_WM_UNIT_VALUE" val="66"/>
</p:tagLst>
</file>

<file path=ppt/tags/tag9.xml><?xml version="1.0" encoding="utf-8"?>
<p:tagLst xmlns:p="http://schemas.openxmlformats.org/presentationml/2006/main">
  <p:tag name="KSO_WM_BEAUTIFY_FLAG" val="#wm#"/>
  <p:tag name="KSO_WM_TEMPLATE_CATEGORY" val="custom"/>
  <p:tag name="KSO_WM_TEMPLATE_INDEX" val="20184553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596"/>
  <p:tag name="KSO_WM_UNIT_CLEAR" val="1"/>
  <p:tag name="KSO_WM_UNIT_COMPATIBLE" val="0"/>
  <p:tag name="KSO_WM_UNIT_HIGHLIGHT" val="0"/>
  <p:tag name="KSO_WM_UNIT_ID" val="custom596_1*b*1"/>
  <p:tag name="KSO_WM_UNIT_INDEX" val="1"/>
  <p:tag name="KSO_WM_UNIT_ISCONTENTSTITLE" val="0"/>
  <p:tag name="KSO_WM_UNIT_LAYERLEVEL" val="1"/>
  <p:tag name="KSO_WM_UNIT_PRESET_TEXT_INDEX" val="3"/>
  <p:tag name="KSO_WM_UNIT_PRESET_TEXT_LEN" val="17"/>
  <p:tag name="KSO_WM_UNIT_TYPE" val="b"/>
  <p:tag name="KSO_WM_UNIT_VALUE" val="66"/>
</p:tagLst>
</file>

<file path=ppt/tags/tag11.xml><?xml version="1.0" encoding="utf-8"?>
<p:tagLst xmlns:p="http://schemas.openxmlformats.org/presentationml/2006/main">
  <p:tag name="KSO_WM_BEAUTIFY_FLAG" val="#wm#"/>
  <p:tag name="KSO_WM_TEMPLATE_CATEGORY" val="custom"/>
  <p:tag name="KSO_WM_TEMPLATE_INDEX" val="20184553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596"/>
  <p:tag name="KSO_WM_UNIT_CLEAR" val="1"/>
  <p:tag name="KSO_WM_UNIT_COMPATIBLE" val="0"/>
  <p:tag name="KSO_WM_UNIT_HIGHLIGHT" val="0"/>
  <p:tag name="KSO_WM_UNIT_ID" val="custom596_1*b*1"/>
  <p:tag name="KSO_WM_UNIT_INDEX" val="1"/>
  <p:tag name="KSO_WM_UNIT_ISCONTENTSTITLE" val="0"/>
  <p:tag name="KSO_WM_UNIT_LAYERLEVEL" val="1"/>
  <p:tag name="KSO_WM_UNIT_PRESET_TEXT_INDEX" val="3"/>
  <p:tag name="KSO_WM_UNIT_PRESET_TEXT_LEN" val="17"/>
  <p:tag name="KSO_WM_UNIT_TYPE" val="b"/>
  <p:tag name="KSO_WM_UNIT_VALUE" val="66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596"/>
  <p:tag name="KSO_WM_UNIT_CLEAR" val="1"/>
  <p:tag name="KSO_WM_UNIT_COMPATIBLE" val="0"/>
  <p:tag name="KSO_WM_UNIT_HIGHLIGHT" val="0"/>
  <p:tag name="KSO_WM_UNIT_ID" val="custom596_1*b*1"/>
  <p:tag name="KSO_WM_UNIT_INDEX" val="1"/>
  <p:tag name="KSO_WM_UNIT_ISCONTENTSTITLE" val="0"/>
  <p:tag name="KSO_WM_UNIT_LAYERLEVEL" val="1"/>
  <p:tag name="KSO_WM_UNIT_PRESET_TEXT_INDEX" val="3"/>
  <p:tag name="KSO_WM_UNIT_PRESET_TEXT_LEN" val="17"/>
  <p:tag name="KSO_WM_UNIT_TYPE" val="b"/>
  <p:tag name="KSO_WM_UNIT_VALUE" val="66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596"/>
  <p:tag name="KSO_WM_UNIT_CLEAR" val="1"/>
  <p:tag name="KSO_WM_UNIT_COMPATIBLE" val="0"/>
  <p:tag name="KSO_WM_UNIT_HIGHLIGHT" val="0"/>
  <p:tag name="KSO_WM_UNIT_ID" val="custom596_1*b*1"/>
  <p:tag name="KSO_WM_UNIT_INDEX" val="1"/>
  <p:tag name="KSO_WM_UNIT_ISCONTENTSTITLE" val="0"/>
  <p:tag name="KSO_WM_UNIT_LAYERLEVEL" val="1"/>
  <p:tag name="KSO_WM_UNIT_PRESET_TEXT_INDEX" val="3"/>
  <p:tag name="KSO_WM_UNIT_PRESET_TEXT_LEN" val="17"/>
  <p:tag name="KSO_WM_UNIT_TYPE" val="b"/>
  <p:tag name="KSO_WM_UNIT_VALUE" val="66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596"/>
  <p:tag name="KSO_WM_UNIT_CLEAR" val="1"/>
  <p:tag name="KSO_WM_UNIT_COMPATIBLE" val="0"/>
  <p:tag name="KSO_WM_UNIT_HIGHLIGHT" val="0"/>
  <p:tag name="KSO_WM_UNIT_ID" val="custom596_1*b*1"/>
  <p:tag name="KSO_WM_UNIT_INDEX" val="1"/>
  <p:tag name="KSO_WM_UNIT_ISCONTENTSTITLE" val="0"/>
  <p:tag name="KSO_WM_UNIT_LAYERLEVEL" val="1"/>
  <p:tag name="KSO_WM_UNIT_PRESET_TEXT_INDEX" val="3"/>
  <p:tag name="KSO_WM_UNIT_PRESET_TEXT_LEN" val="17"/>
  <p:tag name="KSO_WM_UNIT_TYPE" val="b"/>
  <p:tag name="KSO_WM_UNIT_VALUE" val="66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596"/>
  <p:tag name="KSO_WM_UNIT_CLEAR" val="1"/>
  <p:tag name="KSO_WM_UNIT_COMPATIBLE" val="0"/>
  <p:tag name="KSO_WM_UNIT_HIGHLIGHT" val="0"/>
  <p:tag name="KSO_WM_UNIT_ID" val="custom596_1*b*1"/>
  <p:tag name="KSO_WM_UNIT_INDEX" val="1"/>
  <p:tag name="KSO_WM_UNIT_ISCONTENTSTITLE" val="0"/>
  <p:tag name="KSO_WM_UNIT_LAYERLEVEL" val="1"/>
  <p:tag name="KSO_WM_UNIT_PRESET_TEXT_INDEX" val="3"/>
  <p:tag name="KSO_WM_UNIT_PRESET_TEXT_LEN" val="17"/>
  <p:tag name="KSO_WM_UNIT_TYPE" val="b"/>
  <p:tag name="KSO_WM_UNIT_VALUE" val="66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596"/>
  <p:tag name="KSO_WM_UNIT_CLEAR" val="1"/>
  <p:tag name="KSO_WM_UNIT_COMPATIBLE" val="0"/>
  <p:tag name="KSO_WM_UNIT_HIGHLIGHT" val="0"/>
  <p:tag name="KSO_WM_UNIT_ID" val="custom596_1*b*1"/>
  <p:tag name="KSO_WM_UNIT_INDEX" val="1"/>
  <p:tag name="KSO_WM_UNIT_ISCONTENTSTITLE" val="0"/>
  <p:tag name="KSO_WM_UNIT_LAYERLEVEL" val="1"/>
  <p:tag name="KSO_WM_UNIT_PRESET_TEXT_INDEX" val="3"/>
  <p:tag name="KSO_WM_UNIT_PRESET_TEXT_LEN" val="17"/>
  <p:tag name="KSO_WM_UNIT_TYPE" val="b"/>
  <p:tag name="KSO_WM_UNIT_VALUE" val="66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596"/>
  <p:tag name="KSO_WM_UNIT_CLEAR" val="1"/>
  <p:tag name="KSO_WM_UNIT_COMPATIBLE" val="0"/>
  <p:tag name="KSO_WM_UNIT_HIGHLIGHT" val="0"/>
  <p:tag name="KSO_WM_UNIT_ID" val="custom596_1*b*1"/>
  <p:tag name="KSO_WM_UNIT_INDEX" val="1"/>
  <p:tag name="KSO_WM_UNIT_ISCONTENTSTITLE" val="0"/>
  <p:tag name="KSO_WM_UNIT_LAYERLEVEL" val="1"/>
  <p:tag name="KSO_WM_UNIT_PRESET_TEXT_INDEX" val="3"/>
  <p:tag name="KSO_WM_UNIT_PRESET_TEXT_LEN" val="17"/>
  <p:tag name="KSO_WM_UNIT_TYPE" val="b"/>
  <p:tag name="KSO_WM_UNIT_VALUE" val="66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596"/>
  <p:tag name="KSO_WM_UNIT_CLEAR" val="1"/>
  <p:tag name="KSO_WM_UNIT_COMPATIBLE" val="0"/>
  <p:tag name="KSO_WM_UNIT_HIGHLIGHT" val="0"/>
  <p:tag name="KSO_WM_UNIT_ID" val="custom596_1*b*1"/>
  <p:tag name="KSO_WM_UNIT_INDEX" val="1"/>
  <p:tag name="KSO_WM_UNIT_ISCONTENTSTITLE" val="0"/>
  <p:tag name="KSO_WM_UNIT_LAYERLEVEL" val="1"/>
  <p:tag name="KSO_WM_UNIT_PRESET_TEXT_INDEX" val="3"/>
  <p:tag name="KSO_WM_UNIT_PRESET_TEXT_LEN" val="17"/>
  <p:tag name="KSO_WM_UNIT_TYPE" val="b"/>
  <p:tag name="KSO_WM_UNIT_VALUE" val="66"/>
</p:tagLst>
</file>

<file path=ppt/tags/tag20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0">
  <a:themeElements>
    <a:clrScheme name="自定义 214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自定义 1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ns0:objectDefaults xmlns:ns0="http://schemas.openxmlformats.org/drawingml/2006/main"/>
  <a:extLst>
    <ns0:ext xmlns:ns0="http://schemas.openxmlformats.org/drawingml/2006/main" uri="{05A4C25C-085E-4340-85A3-A5531E510DB2}">
      <ns1:themeFamily xmlns:ns1="http://schemas.microsoft.com/office/thememl/2012/main" name="Office Theme" id="{62F939B6-93AF-4DB8-9C6B-D6C7DFDC589F}" vid="{4A3C46E8-61CC-4603-A589-7422A47A8E4A}"/>
    </ns0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80</Paragraphs>
  <Slides>18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9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18</vt:i4>
      </vt:variant>
    </vt:vector>
  </HeadingPairs>
  <TitlesOfParts>
    <vt:vector baseType="lpstr" size="28">
      <vt:lpstr>Arial</vt:lpstr>
      <vt:lpstr>Calibri</vt:lpstr>
      <vt:lpstr>微软雅黑</vt:lpstr>
      <vt:lpstr>黑体</vt:lpstr>
      <vt:lpstr>Wingdings</vt:lpstr>
      <vt:lpstr>Times New Roman</vt:lpstr>
      <vt:lpstr>楷体_GB2312</vt:lpstr>
      <vt:lpstr>Wingdings 2</vt:lpstr>
      <vt:lpstr>宋体</vt:lpstr>
      <vt:lpstr>Office Theme</vt:lpstr>
      <vt:lpstr>第二章 实数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2024-09-22T04:53:30.442</cp:lastPrinted>
  <dcterms:created xsi:type="dcterms:W3CDTF">2024-09-21T20:53:30Z</dcterms:created>
  <dcterms:modified xsi:type="dcterms:W3CDTF">2024-09-21T20:53:32Z</dcterms:modified>
</cp:coreProperties>
</file>