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6D770-13E1-43A3-AA42-4EEB36971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840C1-276C-453E-9FA1-68CF57D90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714CD-9262-4206-AD38-184588F14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C2BB8-F3CA-47E5-A4F5-F583B961F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1B472B-4041-4CC0-BB50-AAC1EA2E0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3998F-CE86-43FD-A030-5AAE28DFD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214B79-36EB-4E71-AC88-30DDBC9FA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111F5-2308-4D7B-8EB7-291DEE6B0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79DF8-D31D-4909-80B5-7F9A21873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C5549-0B47-4791-85B2-F1916B667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86446-872D-4A3D-9B4F-143A23335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34010100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2024年度医院牙颌窝科述职报告课件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业务发展与创新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94" r="28394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汇报本科室在2024年度的工作成果和业绩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8491" r="28491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分析本科室在工作中遇到的问题和挑战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展望未来的发展趋势，提出本科室的发展规划和目标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2024年度本科室收治的牙颌窝疾病患者情况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本科室在科研、教学和学术交流方面的成果和进展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本科室在工作中遇到的问题和解决方案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本科室在牙颌窝疾病治疗方面的新技术和新方法应用情况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完成牙颌窝科日常门诊工作，包括患者接诊、诊断和治疗等。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积极参与医院组织的各项公益活动，如义诊、健康讲座等。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完成医院下达的各项临时性任务，如突发事件处理、疫情防控等。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https://d.book118.com/405340101004011111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2024-09-16T15:01:01.440</cp:lastPrinted>
  <dcterms:created xsi:type="dcterms:W3CDTF">2024-09-16T07:01:01Z</dcterms:created>
  <dcterms:modified xsi:type="dcterms:W3CDTF">2024-09-16T07:01:03Z</dcterms:modified>
</cp:coreProperties>
</file>