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99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79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6C249-3CA2-4489-A80A-43BF065F3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85021-40DE-4E09-8895-BAC94A2D9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CBAAA-3A4B-48B6-8637-670863E2F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03D17-C2F0-4506-B6A4-EE5B2F44A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A4B92A-A039-489A-AAD5-865051DE1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37F91C-7267-4DB3-8737-EB1586C40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8D97CD-F0B3-4BE1-BBD6-EBD77FC07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DB2DD-20A9-4735-BBFA-614054D1F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A21D3-D5AD-47FF-A25D-DE1DF2AAB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BB427-D317-4B8B-A554-FA796F8E3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62705-A24E-4ED6-AFF7-78F2FC5DB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980" r:id="rId2"/>
    <p:sldLayoutId id="2147488981" r:id="rId3"/>
    <p:sldLayoutId id="2147488982" r:id="rId4"/>
    <p:sldLayoutId id="2147488983" r:id="rId5"/>
    <p:sldLayoutId id="2147488984" r:id="rId6"/>
    <p:sldLayoutId id="2147488985" r:id="rId7"/>
    <p:sldLayoutId id="2147488986" r:id="rId8"/>
    <p:sldLayoutId id="2147488987" r:id="rId9"/>
    <p:sldLayoutId id="2147488988" r:id="rId10"/>
    <p:sldLayoutId id="214748898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14" Type="http://schemas.openxmlformats.org/officeDocument/2006/relationships/tags" Target="../tags/tag739.xml" /><Relationship Id="rId15" Type="http://schemas.openxmlformats.org/officeDocument/2006/relationships/tags" Target="../tags/tag740.xml" /><Relationship Id="rId16" Type="http://schemas.openxmlformats.org/officeDocument/2006/relationships/tags" Target="../tags/tag741.xml" /><Relationship Id="rId17" Type="http://schemas.openxmlformats.org/officeDocument/2006/relationships/tags" Target="../tags/tag742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1.xml" /><Relationship Id="rId11" Type="http://schemas.openxmlformats.org/officeDocument/2006/relationships/tags" Target="../tags/tag752.xml" /><Relationship Id="rId12" Type="http://schemas.openxmlformats.org/officeDocument/2006/relationships/tags" Target="../tags/tag753.xml" /><Relationship Id="rId13" Type="http://schemas.openxmlformats.org/officeDocument/2006/relationships/tags" Target="../tags/tag754.xml" /><Relationship Id="rId2" Type="http://schemas.openxmlformats.org/officeDocument/2006/relationships/tags" Target="../tags/tag743.xml" /><Relationship Id="rId3" Type="http://schemas.openxmlformats.org/officeDocument/2006/relationships/tags" Target="../tags/tag744.xml" /><Relationship Id="rId4" Type="http://schemas.openxmlformats.org/officeDocument/2006/relationships/tags" Target="../tags/tag745.xml" /><Relationship Id="rId5" Type="http://schemas.openxmlformats.org/officeDocument/2006/relationships/tags" Target="../tags/tag746.xml" /><Relationship Id="rId6" Type="http://schemas.openxmlformats.org/officeDocument/2006/relationships/tags" Target="../tags/tag747.xml" /><Relationship Id="rId7" Type="http://schemas.openxmlformats.org/officeDocument/2006/relationships/tags" Target="../tags/tag748.xml" /><Relationship Id="rId8" Type="http://schemas.openxmlformats.org/officeDocument/2006/relationships/tags" Target="../tags/tag749.xml" /><Relationship Id="rId9" Type="http://schemas.openxmlformats.org/officeDocument/2006/relationships/tags" Target="../tags/tag7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55.xml" /><Relationship Id="rId3" Type="http://schemas.openxmlformats.org/officeDocument/2006/relationships/tags" Target="../tags/tag756.xml" /><Relationship Id="rId4" Type="http://schemas.openxmlformats.org/officeDocument/2006/relationships/tags" Target="../tags/tag7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6.xml" /><Relationship Id="rId11" Type="http://schemas.openxmlformats.org/officeDocument/2006/relationships/tags" Target="../tags/tag767.xml" /><Relationship Id="rId12" Type="http://schemas.openxmlformats.org/officeDocument/2006/relationships/tags" Target="../tags/tag768.xml" /><Relationship Id="rId13" Type="http://schemas.openxmlformats.org/officeDocument/2006/relationships/tags" Target="../tags/tag769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Relationship Id="rId6" Type="http://schemas.openxmlformats.org/officeDocument/2006/relationships/tags" Target="../tags/tag762.xml" /><Relationship Id="rId7" Type="http://schemas.openxmlformats.org/officeDocument/2006/relationships/tags" Target="../tags/tag763.xml" /><Relationship Id="rId8" Type="http://schemas.openxmlformats.org/officeDocument/2006/relationships/tags" Target="../tags/tag764.xml" /><Relationship Id="rId9" Type="http://schemas.openxmlformats.org/officeDocument/2006/relationships/tags" Target="../tags/tag7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8.xml" /><Relationship Id="rId11" Type="http://schemas.openxmlformats.org/officeDocument/2006/relationships/tags" Target="../tags/tag779.xml" /><Relationship Id="rId12" Type="http://schemas.openxmlformats.org/officeDocument/2006/relationships/tags" Target="../tags/tag780.xml" /><Relationship Id="rId13" Type="http://schemas.openxmlformats.org/officeDocument/2006/relationships/tags" Target="../tags/tag781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Relationship Id="rId5" Type="http://schemas.openxmlformats.org/officeDocument/2006/relationships/tags" Target="../tags/tag773.xml" /><Relationship Id="rId6" Type="http://schemas.openxmlformats.org/officeDocument/2006/relationships/tags" Target="../tags/tag774.xml" /><Relationship Id="rId7" Type="http://schemas.openxmlformats.org/officeDocument/2006/relationships/tags" Target="../tags/tag775.xml" /><Relationship Id="rId8" Type="http://schemas.openxmlformats.org/officeDocument/2006/relationships/tags" Target="../tags/tag776.xml" /><Relationship Id="rId9" Type="http://schemas.openxmlformats.org/officeDocument/2006/relationships/tags" Target="../tags/tag7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0.xml" /><Relationship Id="rId11" Type="http://schemas.openxmlformats.org/officeDocument/2006/relationships/tags" Target="../tags/tag791.xml" /><Relationship Id="rId12" Type="http://schemas.openxmlformats.org/officeDocument/2006/relationships/tags" Target="../tags/tag792.xml" /><Relationship Id="rId13" Type="http://schemas.openxmlformats.org/officeDocument/2006/relationships/tags" Target="../tags/tag793.xml" /><Relationship Id="rId2" Type="http://schemas.openxmlformats.org/officeDocument/2006/relationships/tags" Target="../tags/tag782.xml" /><Relationship Id="rId3" Type="http://schemas.openxmlformats.org/officeDocument/2006/relationships/tags" Target="../tags/tag783.xml" /><Relationship Id="rId4" Type="http://schemas.openxmlformats.org/officeDocument/2006/relationships/tags" Target="../tags/tag784.xml" /><Relationship Id="rId5" Type="http://schemas.openxmlformats.org/officeDocument/2006/relationships/tags" Target="../tags/tag785.xml" /><Relationship Id="rId6" Type="http://schemas.openxmlformats.org/officeDocument/2006/relationships/tags" Target="../tags/tag786.xml" /><Relationship Id="rId7" Type="http://schemas.openxmlformats.org/officeDocument/2006/relationships/tags" Target="../tags/tag787.xml" /><Relationship Id="rId8" Type="http://schemas.openxmlformats.org/officeDocument/2006/relationships/tags" Target="../tags/tag788.xml" /><Relationship Id="rId9" Type="http://schemas.openxmlformats.org/officeDocument/2006/relationships/tags" Target="../tags/tag7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4.xml" /><Relationship Id="rId3" Type="http://schemas.openxmlformats.org/officeDocument/2006/relationships/tags" Target="../tags/tag795.xml" /><Relationship Id="rId4" Type="http://schemas.openxmlformats.org/officeDocument/2006/relationships/tags" Target="../tags/tag7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34102421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吊顶铝板检验报告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晨,xxx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检验目的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检验范围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检验方法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检验结果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结论与建议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检验目的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确定吊顶铝板的性能指标</a:t>
            </a:r>
            <a:endParaRPr lang="zh-CN" altLang="en-US"/>
          </a:p>
        </p:txBody>
      </p:sp>
      <p:sp>
        <p:nvSpPr>
          <p:cNvPr id="105100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确定铝板的化学成分和耐腐蚀性能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确定铝板的物理性能，如厚度、重量等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确定铝板的机械性能，如抗拉强度、屈服强度等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确定铝板的加工性能和焊接性能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评估吊顶铝板的质量水平</a:t>
            </a:r>
            <a:endParaRPr lang="zh-CN" altLang="en-US"/>
          </a:p>
        </p:txBody>
      </p:sp>
      <p:sp>
        <p:nvSpPr>
          <p:cNvPr id="10513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3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3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检测吊顶铝板是否存在缺陷或质量问题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3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为吊顶铝板的验收和使用提供依据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3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确定吊顶铝板的性能指标是否符合要求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3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评估吊顶铝板的耐久性和稳定性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3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检验范围</a:t>
            </a:r>
            <a:endParaRPr lang="zh-CN" altLang="en-US"/>
          </a:p>
        </p:txBody>
      </p:sp>
      <p:sp>
        <p:nvSpPr>
          <p:cNvPr id="105163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9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吊顶铝板的外观质量</a:t>
            </a:r>
            <a:endParaRPr lang="zh-CN" altLang="en-US"/>
          </a:p>
        </p:txBody>
      </p:sp>
      <p:sp>
        <p:nvSpPr>
          <p:cNvPr id="105209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09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09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表面平整度：铝板表面应无明显凹凸、波浪纹等缺陷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09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10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10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颜色一致性：铝板颜色应均匀一致，无明显色差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10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10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10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边缘光滑度：铝板边缘应光滑、整洁，无毛刺、裂纹等现象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11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11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11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尺寸精度：铝板的尺寸应符合要求，长度、宽度、厚度等参数偏差应在允许范围内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0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吊顶铝板的尺寸精度</a:t>
            </a:r>
            <a:endParaRPr lang="zh-CN" altLang="en-US"/>
          </a:p>
        </p:txBody>
      </p:sp>
      <p:sp>
        <p:nvSpPr>
          <p:cNvPr id="105240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长度精度：±0.5mm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0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宽度精度：±0.5mm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厚度精度：±0.1mm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2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对角线精度：±0.5mm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2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吊顶铝板的力学性能</a:t>
            </a:r>
            <a:endParaRPr lang="zh-CN" altLang="en-US"/>
          </a:p>
        </p:txBody>
      </p:sp>
      <p:sp>
        <p:nvSpPr>
          <p:cNvPr id="105271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抗拉强度：吊顶铝板应具有足够的抗拉强度，以满足承载要求。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1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1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弯曲强度：吊顶铝板应具有足够的弯曲强度，以保证在承载时不易变形。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2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2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弹性模量：吊顶铝板的弹性模量应符合相关标准，以确保在受力时能够保持稳定的形状和尺寸。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2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3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泊松比：吊顶铝板的泊松比应符合相关标准，以防止受力时发生扭曲或变形。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3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3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2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检验方法</a:t>
            </a:r>
            <a:endParaRPr lang="zh-CN" altLang="en-US"/>
          </a:p>
        </p:txBody>
      </p:sp>
      <p:sp>
        <p:nvSpPr>
          <p:cNvPr id="105302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https://d.book118.com/405341024213011044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5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9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吊顶铝板检验报告</vt:lpstr>
      <vt:lpstr>目录</vt:lpstr>
      <vt:lpstr>检验目的</vt:lpstr>
      <vt:lpstr>确定吊顶铝板的性能指标</vt:lpstr>
      <vt:lpstr>评估吊顶铝板的质量水平</vt:lpstr>
      <vt:lpstr>检验范围</vt:lpstr>
      <vt:lpstr>吊顶铝板的外观质量</vt:lpstr>
      <vt:lpstr>吊顶铝板的尺寸精度</vt:lpstr>
      <vt:lpstr>吊顶铝板的力学性能</vt:lpstr>
      <vt:lpstr>检验方法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2024-09-07T02:07:07.865</cp:lastPrinted>
  <dcterms:created xsi:type="dcterms:W3CDTF">2024-09-06T18:07:07Z</dcterms:created>
  <dcterms:modified xsi:type="dcterms:W3CDTF">2024-09-06T18:07:10Z</dcterms:modified>
</cp:coreProperties>
</file>