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A932D-F257-4DBB-BFD5-CAD346D2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13054-1EE1-455D-80C4-B7E92080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9D133-63CC-41BD-858A-44965EF31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3D102-AAEA-4AC2-B4C0-3F83367E4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F86EEF-6132-4CE4-B349-FF7A77251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816D5-C07A-4714-B0CF-3CAEFC54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7B967-B359-49BD-97CA-E557D6EE3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98599-C205-4F7A-A396-B8E30A559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4328D-5C42-47EB-A6A1-B1A53E1A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2CEA0-6B3B-47FB-AD35-835DA156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3226C-8B41-4D63-A4B9-E0B81278D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0204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加强医疗垃圾分类与处理的法规与规范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法规框架与政策要求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医疗机构内部分类管理实践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运输、暂存与处置环节规范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监管体系与责任追究机制建设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总结：完善法规、提升意识、强化监管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医疗垃圾是指医疗卫生机构在医疗、预防、保健以及其他相关活动中产生的具有直接或者间接感染性、毒性以及其他危害性的废物。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医疗垃圾含有大量的细菌、病毒及化学药剂，具有极强的传染性、生物毒性和腐蚀性，未经严格处理，会对环境造成严重污染，甚至引发疾病传播，危害人类健康。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损伤性医疗垃圾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能够刺伤或者割伤人体的废弃的医用锐器。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感染性医疗垃圾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携带病原微生物具有引发感染性疾病传播危险的医疗废物。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病理性医疗垃圾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诊疗过程中产生的人体废弃物和医学实验动物尸体等。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化学性医疗垃圾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具有毒性、腐蚀性、易燃易爆性的废弃的化学物品。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药物性医疗垃圾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过期、淘汰、变质或者被污染的废弃的药品。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医疗垃圾分类标准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各类医疗垃圾特点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损伤性医疗垃圾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药物性医疗垃圾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尖锐、锋利，易造成伤害。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具有毒性、过敏性等危害。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感染性医疗垃圾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病理性医疗垃圾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化学性医疗垃圾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携带大量病原菌，易引发感染。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含有大量有害物质，易引发疾病传播。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具有腐蚀性、易燃易爆等危险特性。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法规框架与政策要求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《危险废物经营许可证管理办法》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对从事危险废物收集、贮存、处置经营活动的单位实行许可证制度，加强了对危险废物经营活动的监管。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《医疗废物管理条例》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明确医疗废物的定义、分类、收集、运输、处置等各环节的管理要求，是医疗废物管理的基本法规。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《医疗卫生机构医疗废物管理办法》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针对医疗卫生机构医疗废物的管理，详细规定了医疗废物的产生、收集、暂存、处置等环节的操作规范。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国家层面法规政策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各省市制定的《医疗废物管理实施细则》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根据当地实际情况，制定更为具体的医疗废物管理要求，包括医疗废物的收集、运输、处置等环节的详细规定。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医疗废物集中处置设施建设规划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地方政府根据当地医疗废物产生量和处置需求，制定医疗废物集中处置设施的建设规划，确保医疗废物的安全处置。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地方层面实施细则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倡导医疗机构自觉遵守国家法规政策，加强医疗废物管理，减少医疗废物对环境和公众健康的影响。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医疗行业自律组织制定的《医疗废物管理自律规范》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医疗机构应建立健全医疗废物管理制度，明确各部门职责，加强医疗废物的分类、收集、暂存、处置等环节的管理，确保医疗废物的安全处理。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医疗机构内部管理制度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医疗机构内部分类管理实践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分类收集容器种类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根据医疗垃圾的种类和危害程度，设置不同颜色的分类收集容器，如黄色容器用于收集感染性废物、红色容器用于收集损伤性废物等。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设置明显标识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在医疗垃圾收集容器上设置明显标识，标明垃圾类别和投放要求，方便医务人员和患者识别。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容器密闭性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确保分类收集容器的密闭性，防止医疗垃圾泄露和污染环境。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分类收集容器设置及使用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医务人员和患者需按照分类要求，将医疗垃圾投放至相应颜色的分类收集容器中，不得混投或随意丢弃。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医疗机构应根据垃圾产生量和实际情况，合理安排医疗垃圾的收集频次和时间，确保垃圾及时清运。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收集频次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医疗机构应建立医疗垃圾交接登记制度，记录垃圾产生科室、种类、重量或数量等信息，确保垃圾来源可追溯。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交接登记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分类投放与收集流程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https://d.book118.com/406000204225010044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2024-09-13T10:19:03.460</cp:lastPrinted>
  <dcterms:created xsi:type="dcterms:W3CDTF">2024-09-13T02:19:03Z</dcterms:created>
  <dcterms:modified xsi:type="dcterms:W3CDTF">2024-09-13T02:19:05Z</dcterms:modified>
</cp:coreProperties>
</file>