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AAC771-64E1-4263-AF71-EB520A5AB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6788A-916B-4EF7-ACF0-BFE2E3350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DC5966-B1A8-4807-ADA8-5E023A643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7A996-0180-41AF-B9F3-5BEDD5244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5274E-B79A-4080-8798-CC55E0F77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D73EC1-B398-4E56-9653-4466C059F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9A28DB-D28D-4B4D-B303-F576E0589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DF3420-CE24-490D-9871-640D872CE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3C2AE-02B1-4E7C-8862-207304039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8CEAA-5F8E-4701-81DA-89DB6D636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147870-94CF-4BE6-9984-097606B06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0114100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化内科教学查房\n## 1.消化内科疾病概述及诊断方法\n### 1.1消化内科疾病分类及常见疾病特点\n### 1.2消化内科疾病的诊断流程与思路\n### 1.3消化内科疾病诊断技巧与注意事项\n## 2.消化内科疾病治疗方法及选择\n### 2.1消化内科疾病药物治疗原则与方案\n### 2.2消化内科疾病内镜治疗技术及应用\n### 2.3消化内科疾病手术治疗指征与方式\n## 3.消化内科疾病典型病例分析与讨论\n### 3.1消化内科疾病病例特点与诊断要点\n### 3.2消化内科疾病病例治疗过程与效果评估\n### 3.3消化内科疾病病例经验教训与改进措施\n## 4.消化内科疾病患者护理与健康管理\n### 4.1消化内科疾病患者护理要点与措施\n### 4.2消化内科疾病患者健康教育与健康促进\n### 4.3消化内科疾病患者随访与长期健康管理\n## 5.消化内科疾病教学查房实践与感悟\n### 5.1消化内科疾病教学查房实施方法与技巧\n### 5.2消化内科疾病教学查房效果评价与反馈\n### 5.3消化内科疾病教学查房经验总结与改进建议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消化内科教学查房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消化内科疾病概述及诊断方法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7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消化内科疾病分类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消化性溃疡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胃食管反流病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胃炎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肠道炎症性疾病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肝脏疾病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胰腺疾病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常见疾病特点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消化性溃疡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以周期性上腹痛为主要表现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可伴有反酸、嗳气等症状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胃镜检查可发现溃疡病灶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胃食管反流病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以烧心、反酸为主要表现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可伴有咳嗽、咽部不适等症状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24小时食管pH监测可发现反流现象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胃炎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以上腹痛、恶心、呕吐为主要表现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可伴有食欲减退、体重下降等症状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胃镜检查可发现胃炎病变</a:t>
            </a:r>
            <a:endParaRPr/>
          </a:p>
        </p:txBody>
      </p:sp>
      <p:sp>
        <p:nvSpPr>
          <p:cNvPr id="1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消化内科疾病分类及常见疾病特点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71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诊断流程   -病史采集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辅助检查（如胃镜、肠镜、B超、CT等）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诊断与鉴别诊断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治疗方案制定</a:t>
                </a:r>
                <a:endParaRPr/>
              </a:p>
            </p:txBody>
          </p:sp>
        </p:grpSp>
        <p:grpSp>
          <p:nvGrpSpPr>
            <p:cNvPr id="174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诊断思路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分析病史，了解疾病发生、发展过程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结合体格检查，发现异常体征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利用辅助检查，发现疾病证据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考虑多种可能性，进行鉴别诊断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综合分析，做出最终诊断</a:t>
                </a:r>
                <a:endParaRPr/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消化内科疾病的诊断流程与思路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消化内科疾病诊断技巧与注意事项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仔细询问病史，了解疾病诱因、症状变化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注意体格检查，发现关键体征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合理选择辅助检查，提高诊断准确性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考虑疾病鉴别诊断，避免误诊</a:t>
                </a:r>
                <a:endParaRPr/>
              </a:p>
            </p:txBody>
          </p:sp>
          <p:pic>
            <p:nvPicPr>
              <p:cNvPr id="1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保持耐心、细心，认真对待每一个病人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注重临床思维培养，提高诊断能力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及时更新医学知识，了解消化内科疾病最新诊断方法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与患者沟通，建立良好的医患关系</a:t>
                </a:r>
                <a:endParaRPr/>
              </a:p>
            </p:txBody>
          </p:sp>
          <p:pic>
            <p:nvPicPr>
              <p:cNvPr id="1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2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消化内科疾病治疗方法及选择</a:t>
            </a:r>
            <a:endParaRPr/>
          </a:p>
        </p:txBody>
      </p:sp>
      <p:sp>
        <p:nvSpPr>
          <p:cNvPr id="193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5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针对病因治疗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缓解症状治疗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预防和治疗并发症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个体化治疗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药物治疗方案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消化性溃疡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抑制胃酸分泌：质子泵抑制剂、H2受体拮抗剂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抗菌治疗：针对幽门螺杆菌感染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胃黏膜保护剂：如枸橼酸铋钾、铝碳酸镁等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胃食管反流病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抑酸治疗：质子泵抑制剂、H2受体拮抗剂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促胃动力治疗：如多潘立酮、莫沙必利等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黏膜保护剂：如枸橼酸铋钾、铝碳酸镁等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胃炎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抑酸治疗：质子泵抑制剂、H2受体拮抗剂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抗菌治疗：针对幽门螺杆菌感染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胃黏膜保护剂：如枸橼酸铋钾、铝碳酸镁等</a:t>
            </a:r>
            <a:endParaRPr/>
          </a:p>
        </p:txBody>
      </p: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消化内科疾病药物治疗原则与方案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内镜治疗技术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胃镜检查：诊断消化道疾病的重要方法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内镜下治疗：如内镜下黏膜切除术、内镜下黏膜剥离术等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胶囊内镜检查：用于小肠疾病的诊断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内镜治疗技术应用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消化性溃疡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内镜下注射止血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内镜下溃疡切除术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胃食管反流病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内镜下射频治疗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内镜下胃底折叠术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胃炎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内镜下黏膜切除术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内镜下黏膜剥离术</a:t>
            </a:r>
            <a:endParaRPr/>
          </a:p>
        </p:txBody>
      </p: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消化内科疾病内镜治疗技术及应用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手术治疗指征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消化性溃疡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大出血、穿孔等并发症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经药物治疗无效或反复发作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胃食管反流病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内镜治疗无效或复发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严重的食管狭窄、吞咽困难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胃炎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药物治疗无效或反复发作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病理检查发现重度不典型增生或癌前病变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手术治疗方式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消化性溃疡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胃大部切除术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溃疡切除术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胃食管反流病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胃底折叠术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射频治疗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胃炎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黏膜切除术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黏膜剥离术</a:t>
            </a:r>
            <a:endParaRPr/>
          </a:p>
        </p:txBody>
      </p: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消化内科疾病手术治疗指征与方式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消化内科疾病典型病例分析与讨论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387465" y="1615393"/>
            <a:ext cx="3412534" cy="4831976"/>
            <a:chOff x="7387465" y="1615393"/>
            <a:chExt cx="3412534" cy="4831976"/>
          </a:xfrm>
        </p:grpSpPr>
        <p:grpSp>
          <p:nvGrpSpPr>
            <p:cNvPr id="13" name=""/>
            <p:cNvGrpSpPr/>
            <p:nvPr/>
          </p:nvGrpSpPr>
          <p:grpSpPr>
            <a:xfrm>
              <a:off x="7387465" y="1615393"/>
              <a:ext cx="3412534" cy="1950045"/>
              <a:chOff x="7387465" y="1615393"/>
              <a:chExt cx="3412534" cy="1950045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1615393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病例特点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2015503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发病年龄、性别、病史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症状、体征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辅助检查结果</a:t>
                </a:r>
                <a:endParaRPr/>
              </a:p>
            </p:txBody>
          </p:sp>
        </p:grpSp>
        <p:grpSp>
          <p:nvGrpSpPr>
            <p:cNvPr id="16" name=""/>
            <p:cNvGrpSpPr/>
            <p:nvPr/>
          </p:nvGrpSpPr>
          <p:grpSpPr>
            <a:xfrm>
              <a:off x="7387465" y="4497324"/>
              <a:ext cx="3412534" cy="1950045"/>
              <a:chOff x="7387465" y="4497324"/>
              <a:chExt cx="3412534" cy="1950045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4497324"/>
                <a:ext cx="3412528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4897434"/>
                <a:ext cx="3412534" cy="154993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分析病史，了解疾病发生、发展过程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结合体格检查，发现异常体征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利用辅助检查，发现疾病证据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考虑多种可能性，进行鉴别诊断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综合分析，做出最终诊断</a:t>
                </a:r>
                <a:endParaRPr/>
              </a:p>
            </p:txBody>
          </p:sp>
        </p:grpSp>
      </p:grpSp>
      <p:sp>
        <p:nvSpPr>
          <p:cNvPr id="19" name="椭圆 5"/>
          <p:cNvSpPr>
            <a:spLocks noChangeAspect="1"/>
          </p:cNvSpPr>
          <p:nvPr/>
        </p:nvSpPr>
        <p:spPr>
          <a:xfrm>
            <a:off x="7098206" y="174980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0" name="椭圆 9"/>
          <p:cNvSpPr>
            <a:spLocks noChangeAspect="1"/>
          </p:cNvSpPr>
          <p:nvPr/>
        </p:nvSpPr>
        <p:spPr>
          <a:xfrm>
            <a:off x="7098206" y="4625959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消化内科疾病病例特点与诊断要点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https://d.book118.com/406001141005010054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Office Theme</vt:lpstr>
      <vt:lpstr>消化内科教学查房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2024-09-20T23:35:49.990</cp:lastPrinted>
  <dcterms:created xsi:type="dcterms:W3CDTF">2024-09-20T15:35:50Z</dcterms:created>
  <dcterms:modified xsi:type="dcterms:W3CDTF">2024-09-20T15:35:51Z</dcterms:modified>
</cp:coreProperties>
</file>