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BE398-39AA-488B-996D-F297DB40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3C642-8A59-41D3-884F-66124DFF2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EF407-029F-410B-A311-1834A87DD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91EDE-2D5D-4526-9284-4C3EFDFC8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1A107-E6AE-4DAF-999F-2E2127FF3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F9D6F-D0E2-44BD-B2E2-0133D9CE2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11583-F3E5-4E7C-843E-40CE25D03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02C5D-3CBD-4DB9-BFEC-513ADE09F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732DA-2778-456F-AB94-A2D7AAC05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70211-898B-4156-B26A-EF3532BA4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E6EC4-F8BF-423D-B81D-B1329E84B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01234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中国中小企业对融资渠道的需求调研分析报告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中国中小企业融资渠道现状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中小企业对融资渠道的需求分析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融资渠道存在的问题与挑战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中小企业对融资渠道的需求趋势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中国中小企业在发展过程中普遍面临融资难的问题，制约了其成长潜力。本报告旨在深入了解中小企业的融资渠道需求，为政策制定者和金融机构提供参考。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促进中小企业发展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中小企业是中国经济的重要组成部分，对于促进经济增长、创造就业机会和推动创新具有重要意义。通过调研分析，有助于发现中小企业的融资痛点和需求，为其提供更加精准的金融服务。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中小企业融资难问题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本次调研采用了问卷调查、访谈和案例分析等多种方法，以确保数据的全面性和准确性。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调研覆盖了不同行业、不同规模和不同发展阶段的中小企业，共收集了数千份有效问卷和数百个访谈案例，具有广泛的代表性。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中国中小企业融资渠道现状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融资渠道概述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中小企业融资渠道主要包括银行贷款、股权融资、债券融资、民间借贷等。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不同行业、不同规模的中小企业对融资渠道的需求和偏好存在差异。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40" r="1394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银行贷款是中小企业最主要的融资渠道，占比超过一半。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股权融资和债券融资在中小企业融资中占比较小，但近年来呈现上升趋势。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民间借贷在中小企业融资中占有一定比例，但风险较高。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各类融资渠道占比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融资渠道使用满意度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中小企业对银行贷款的使用满意度相对较高，但仍存在贷款难、贷款贵等问题。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中小企业对股权融资和债券融资的使用满意度较低，主要受限于市场规模和投资者认可度。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中小企业对民间借贷的使用满意度最低，主要是由于民间借贷利率高、风险大等原因。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中小企业对融资渠道的需求分析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短期流动性需求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中小企业在经营过程中，经常面临短期资金周转问题，如支付工资、采购原材料等，因此短期流动性资金是其主要需求。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中长期投资需求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为了扩大生产规模、更新设备或进行技术研发等，中小企业需要中长期的资金支持。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灵活多变的融资需求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由于市场环境的多变和自身经营的灵活性，中小企业的融资需求往往呈现出多变的特点。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资金需求特点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运营资金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用于企业日常经营所需的流动资金，如支付工资、租金、水电费等。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用于扩大生产规模、增加生产线、提高生产效率等。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用于新技术、新产品的研究开发，提升企业核心竞争力。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用于开展市场营销活动、拓展销售渠道、提高品牌知名度等。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融资目的与用途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由于银行贷款具有利率较低、期限灵活等优点，因此成为许多中小企业的首选融资渠道。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债券融资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发行企业债券筹集资金，成本相对较低，适用于信用评级较高、具有稳定现金流的中小企业。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通过出售企业股权获得资金，有助于降低企业负债率、优化资本结构，适用于成长性强、具有上市潜力的中小企业。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其他融资渠道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如政府补助、担保公司担保贷款、租赁融资等，为中小企业提供了多样化的融资选择。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对融资渠道的选择偏好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https://d.book118.com/406001234221010051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2024-09-17T20:07:09.500</cp:lastPrinted>
  <dcterms:created xsi:type="dcterms:W3CDTF">2024-09-17T12:07:09Z</dcterms:created>
  <dcterms:modified xsi:type="dcterms:W3CDTF">2024-09-17T12:07:11Z</dcterms:modified>
</cp:coreProperties>
</file>