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33874-AAA8-43B8-8F9E-D8AAD0AAC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CA713-216F-4AA4-B695-CCC76C695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4EAFC-3E94-4387-AD22-1F3B06FD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91143-FEB8-4AD2-AC5A-6B6D841B2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D0066-01B3-4C62-8E60-59F785DBE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0438AA-9D31-4600-9D2E-35C03327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D1DE4-2609-41B5-AD9B-4A7B8AADE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8C530-1A00-4A63-B5F5-CA6513223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D2A2F-7428-4ECE-9E73-CAFF076E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992B4-E529-42D4-A8B6-922D380B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FF548-4E8E-42F2-8D3F-F2AB1265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021311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老年健康技术之身体清洁护理课件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老年身体清洁护理的重要性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老年身体清洁护理的技巧和注意事项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老年身体清洁护理产品选择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老年身体清洁护理常见问题解答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18" b="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随着人口老龄化加剧，老年人的健康护理需求日益增长，身体清洁护理成为关注的重点。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科技的进步为老年健康护理提供了更多可能性，利用技术手段提高身体清洁护理的效率和舒适度。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技术发展推动护理进步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培养学员的职业道德和人文关怀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在课程中强调对老年人的尊重和关爱，培养学员具备职业道德和人文关怀的素养。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掌握老年身体清洁护理的基本知识和技能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通过本课程，学员将了解老年人的身体特点和清洁需求，掌握基本的身体清洁护理技巧。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提高护理效果和老人生活质量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通过有效的身体清洁护理，改善老年人的生活质量，提高他们的健康水平和生活自理能力。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老年身体清洁护理的重要性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定期清洁皮肤有助于去除污垢、汗液和死皮细胞，保持皮肤健康，预防感染和皮肤病。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私处护理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保持口腔清洁可以预防口腔感染、口腔溃疡和口臭等问题，对牙齿和牙龈健康也有益。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对老年人而言，私处护理尤为重要，可以预防尿路感染、阴道炎等常见疾病。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身体清洁可以带来舒适感，使老年人感觉清爽、自信和愉悦。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良好的身体清洁状况有助于提高老年人的心理状态，减轻焦虑和抑郁情绪。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身体清洁的老年人更容易获得社交机会，与他人建立良好的人际关系。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76" b="27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定期清洁可以预防皮肤、口腔和尿路等部位的感染。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保持皮肤清洁可以预防湿疹、皮炎等皮肤病。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其他慢性病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身体清洁对预防糖尿病、高血压等慢性病也有积极作用。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老年身体清洁护理的技巧和注意事项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https://d.book118.com/406002131122010033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2024-09-02T03:18:21.141</cp:lastPrinted>
  <dcterms:created xsi:type="dcterms:W3CDTF">2024-09-01T19:18:21Z</dcterms:created>
  <dcterms:modified xsi:type="dcterms:W3CDTF">2024-09-01T19:18:23Z</dcterms:modified>
</cp:coreProperties>
</file>