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1E56B7-90B0-4597-9474-E1BB74C57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2E89E7-A0E8-49F2-81C1-4EAEDBF23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1C8119-9092-41F9-A438-ED8C5A852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02CAB8-C338-4DC3-AAB5-6838775A5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27E075-357C-4366-B786-E93A22563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41296C-3B93-4716-9BB7-6ECFF34A6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BA545A-1D58-40EC-B1D6-93265205E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9FA163-15BF-47F3-954F-6EA3D986D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A82B1D-9300-4531-A5E7-5FDE4A1FF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9D3CA5-F8B0-4F15-8E8D-5DE8B81F3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51A53A-C494-4E2D-9E03-BB6B4B004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17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8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7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00222500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物业公司试用期转正工作总结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试用期工作回顾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团队协作与贡献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对公司文化的认同与践行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310" r="273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阐述试用期期间个人在公司的成长和收获，以及对于公司文化和价值观的理解和认同。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明确物业公司试用期转正的目的和意义，以及对于公司和个人发展的重要性。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2587" b="12587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简要介绍试用期期间的工作职责和范围，包括客户服务、设施管理、安全管理等方面。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概括性地说明试用期期间的工作成果和业绩，以及对于公司业务的贡献和影响。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阐述试用期期间遇到的挑战和问题，以及如何解决和克服这些困难的经验和教训。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展望未来的工作计划和目标，包括个人职业发展规划和对于公司的期望和建议。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试用期工作回顾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负责日常物业服务管理，包括接待业主来访、处理投诉、协调维修等工作。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参与物业费用收缴工作，确保费用及时、准确收取，并做好相关记录和报表。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协助开展社区文化活动，如组织节日庆祝、亲子活动等，增进业主间的交流与互动。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协助进行物业设施设备的日常维护和保养，确保设施设备正常运行。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主要工作内容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工作成果与亮点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在试用期内成功解决了多起业主投诉，获得了业主的认可和好评。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通过组织丰富多彩的社区文化活动，有效提高了业主的满意度和归属感。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在物业费用收缴方面，实现了高收缴率，且未出现任何差错或延误。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积极参与设施设备的维护和保养工作，有效延长了设施设备的使用寿命。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在处理一些复杂问题时，缺乏足够的经验和应对能力，需要进一步加强学习和实践。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在日常工作中，有时存在疏忽或不够细致的情况，需要加强工作责任心和细致度。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在与业主沟通时，有时表达不够清晰、准确，容易引起误解或不满，需要改进沟通技巧和方法。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对于一些新的物业服务理念和方法了解不够深入，需要加强学习和探索。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8041" b="18041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7388" b="7388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8041" b="1804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工作不足与反思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业务能力提升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深入了解物业管理相关法律法规，熟悉物业服务合同、业主委员会运作等相关规定。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学习掌握物业设施设备管理、维修养护等专业知识，提高设备设施管理水平。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了解学习物业财务管理知识，包括物业费收缴、预算编制和成本控制等方面。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专业知识学习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熟练掌握各类办公软件和操作系统，提高工作效率。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学习运用物业管理信息系统，实现信息化、智能化管理。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提升应对突发事件和危机处理的能力，确保物业服务工作顺利进行。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业务技能提高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加强与开发商、施工单位、政府部门等相关方的沟通协作，确保物业服务工作的顺利开展。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学会倾听和理解各方诉求，善于化解矛盾和纠纷，提升物业服务满意度。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5892" r="1589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9078" b="1907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提高与业主、业委会的沟通协调能力，积极解决业主反映的问题和需求。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沟通协调能力增强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https://d.book118.com/406002225003010054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2024-09-20T22:49:22.333</cp:lastPrinted>
  <dcterms:created xsi:type="dcterms:W3CDTF">2024-09-20T14:49:22Z</dcterms:created>
  <dcterms:modified xsi:type="dcterms:W3CDTF">2024-09-20T14:49:24Z</dcterms:modified>
</cp:coreProperties>
</file>