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86E6F-758B-45A4-AD50-0B4625148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98CB2-4D49-44CD-A3EB-AB1114694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BBE10-B823-4DF1-AB1C-7B184270F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23BF1-A732-4787-8FBC-72DFC6416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68AA02-E419-4EA2-B00C-B22C823C3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8430D5-A7BB-427E-8466-CC431BCBF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713A7C-424B-4F5B-B270-2669C10AA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E1C40A-5B4F-48C3-B3E7-E8A12E304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4DCAE-E6C9-4A79-A471-AD9C35D4F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7CE58-F31F-403B-A56C-442C900AC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817A7-FB95-4D04-AF9E-44FDFE4F6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00515004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西南财经大学mba项目简介课件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课程设置与师资力量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学生生活与职业发展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申请流程与入学要求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问题与解答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项目背景与历史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西南财经大学是中国著名的财经类高校，具有悠久的历史和深厚的学术积淀。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MBA项目始于1993年，是国内较早开展MBA教育的院校之一，积累了丰富的办学经验和优秀的教学成果。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3" r="20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培养具有国际视野、创新精神、领导才能和优秀职业素养的商业领袖。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成为国内一流、国际知名的MBA项目，为中国乃至全球的商业领域输送优秀人才。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项目使命与愿景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愿景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涵盖了商业管理、金融、市场营销、战略管理等方面的课程，注重理论与实践相结合。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课程设置完善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拥有一支由知名学者、企业高管和行业专家组成的师资队伍，为学生提供优质的教学和指导。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师资力量雄厚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与多家企业建立了合作关系，为学生提供实践机会和实习岗位，增强学生的实际操作能力和职业竞争力。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实践教学丰富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与国外知名商学院开展交流合作，为学生提供国际化的教学环境和留学机会，拓展学生的国际视野和跨文化交流能力。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国际化办学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课程设置与师资力量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全面覆盖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核心课程旨在全面提升学员的管理理论知识和实践技能，涵盖了市场营销、财务、战略管理、领导力等多个方面。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与时俱进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核心课程根据行业发展和市场需求不断更新，确保学员能够掌握最新的管理理念和方法。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核心课程强调理论与实践相结合，通过案例分析、角色扮演等形式，提高学员的实际操作能力。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核心课程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选修课程为学员提供了多样化的选择，学员可以根据自己的兴趣和职业规划选择相应的课程，满足个性化需求。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专业深度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选修课程在专业领域内深入挖掘，使学员在某一领域具备更精深的专业知识和技能。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拓宽视野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选修课程涵盖了跨学科的知识和技能，帮助学员拓宽视野，培养综合素质和跨领域合作能力。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选修课程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丰富的教学经验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授课教师均具有丰富的教学经验和深厚的学术背景，能够为学员提供优质的教学服务和指导。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行业联系紧密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授课教师与业界的联系紧密，能够及时将最新的行业动态和管理经验引入课堂，提高学员的职业竞争力。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国际视野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授课教师具有国际背景和学术交流经验，能够为学员提供国际化的教学和交流机会，拓宽学员的国际视野。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师资力量介绍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学术研究实力强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研究成果转化好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学校注重将学术研究成果转化为实际应用，通过与企业的合作项目和实践活动，将最新的研究成果应用于企业管理实践，提升学员解决实际问题的能力。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西南财经大学MBA项目在学术研究方面具有雄厚的实力，教师团队在各个领域取得了丰硕的科研成果，为教学质量提供了有力保障。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学术研究成果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学生生活与职业发展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01" b="6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学生活动与组织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学生社团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西南财经大学MBA项目有多个学生社团，如创业社、金融社、体育社等，学生可以根据自己的兴趣选择参加，提升自己的综合素质。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学术竞赛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学校鼓励学生参加各类学术竞赛，如创业大赛、管理案例竞赛等，以提高学生的学术水平和团队协作能力。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文化交流活动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学校定期举办文化交流活动，邀请国内外知名学者、企业家来校交流，拓宽学生的国际视野。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https://d.book118.com/406005150042010040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2024-09-06T11:58:36.392</cp:lastPrinted>
  <dcterms:created xsi:type="dcterms:W3CDTF">2024-09-06T03:58:36Z</dcterms:created>
  <dcterms:modified xsi:type="dcterms:W3CDTF">2024-09-06T03:58:38Z</dcterms:modified>
</cp:coreProperties>
</file>