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74F53-ED92-4DB8-B383-C076D751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DD69D-61FB-46C9-A92E-AEE03BB2A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A2BFD-DDA1-46DC-B586-29B1423A4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31C31-6547-44A0-B4E0-BB8A81FE5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BAA76-4264-4C44-AB68-43DB357A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A9E106-5265-4F29-86CF-4C70E5132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F2C73-C302-4BC8-B851-1C295EA4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0061B-5D62-4646-96E5-76D8E6393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CD42D-A8D3-4611-A3E7-790743EC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2D1A9-844B-4716-9475-45337F7D8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B34CC-BA6E-478E-BA93-419443CC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1023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单侧肾切除术后护理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康复与复查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术后护理对于患者的康复和预防并发症至关重要，直接影响手术效果和生活质量。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单侧肾切除通常是由于肾脏疾病、肿瘤或其他必要医疗原因进行的。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手术背景和重要性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233" b="2823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通过切除病变或异常的肾脏，解除疾病症状，提高患者生存率和生活质量。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预期结果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患者在术后应逐渐恢复健康，保持良好的生活和工作状态，同时需要定期进行复查和监测。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手术目的和预期结果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术后护理有助于加速伤口愈合，减少并发症发生，促进患者尽快康复。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术后护理可以预防伤口感染，保持手术部位的清洁和卫生，降低感染风险。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术后护理可以监测患者的生命体征和病情变化，及时发现并处理任何异常情况。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术后应保持手术部位清洁，防止感染。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适度活动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术后应适度活动，以促进血液循环和伤口愈合。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术后应保持合理的饮食结构，以促进伤口愈合和身体恢复。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术后应定期复查，以便及时发现并处理任何异常情况。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保持伤口周围清洁干燥，定期更换敷料，避免感染。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留意伤口是否有红肿、渗血、渗液等现象，及时报告医生。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术后早期避免剧烈运动，以免伤口裂开或出血。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https://d.book118.com/406010233013010104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2024-09-29T14:48:54.827</cp:lastPrinted>
  <dcterms:created xsi:type="dcterms:W3CDTF">2024-09-29T06:48:54Z</dcterms:created>
  <dcterms:modified xsi:type="dcterms:W3CDTF">2024-09-29T06:48:56Z</dcterms:modified>
</cp:coreProperties>
</file>