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B238C6-6641-4888-AE06-236AC430B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D041C-A95A-44D1-8EB8-02892E578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6D865A-B1E5-4B7F-97AC-55D597DC7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041D87-6218-4D2C-8123-201A886561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394007-4E68-4516-99DF-C197516EE6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6C7BCA-3EBB-46FB-8E50-8BECC0C441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EA2B68-AA54-4EF7-B8BC-ABCC5AB94F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C49CF6-1D1E-4D1B-9B9A-D58915549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46E46-14C2-4FDF-9EEE-E16EFB27C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C0C6D-4BF9-4C9F-9376-7E83B3D57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9C11E-CF3E-4B97-8057-3A0D2949C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014043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公司治理结构与企业化运营董事会的人力资源管理</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公司治理结构概述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企业化运营董事会的人力资源管理策略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公司治理结构与企业化运营董事会的互动关系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案例分析：成功企业的实践经验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随着企业规模的扩大和市场竞争的加剧，公司治理结构与企业化运营的重要性日益凸显。董事会作为公司治理的核心，其人力资源管理对于企业的长期发展和竞争优势具有重要意义。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本报告旨在分析公司治理结构与企业化运营董事会的人力资源管理现状，探讨其存在的问题和挑战，并提出相应的改进建议，以提升企业绩效和竞争力。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研究方法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采用文献综述、案例分析、问卷调查等方法，对公司治理结构与企业化运营董事会的人力资源管理进行深入研究和分析。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研究对象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本报告以公司治理结构与企业化运营董事会的人力资源管理为研究对象，涵盖董事会的组成、职责、选聘、培训、激励等方面。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数据来源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收集国内外相关文献资料、企业年报、公开数据库等，以及通过问卷调查获取的一手数据。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82" r="1428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81" r="15381"/>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公司治理结构概述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公司治理结构是一种制度安排，用于明确公司内部各利益相关者的权责关系，确保公司决策的科学性和有效性，维护公司的长期稳定发展。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良好的公司治理结构能够平衡股东、管理层、员工等各方利益，提高公司的决策效率和透明度，增强公司的竞争力和抗风险能力。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公司治理结构的定义与重要性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确保股东享有平等的权利和机会，参与公司决策和监督，防止内部人控制和利益输送。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股东权利保护</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建立独立、专业、多元化的董事会，明确董事会的职责和权力，提高董事会的决策质量和效率。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董事会结构与运作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制定合理的薪酬和激励机制，吸引和留住优秀人才，同时建立有效的约束机制，防止管理层滥用权力和损害公司利益。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管理层激励与约束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确保公司及时、准确、完整地披露重要信息，保障投资者的知情权和监督权，提高公司的公信力和市场形象。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信息披露与透明度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公司治理结构的核心要素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以股东利益最大化为目标，强调股东对公司的控制权和决策权，管理层执行股东决策并接受监督。</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股东主导型</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在某些国家或地区，政府或国家机构在公司治理中发挥重要作用，通过法律法规和政策对公司进行监管和引导。</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国家或政府主导型</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以管理层的专业能力和经验为基础，赋予管理层较大的决策权和自主权，股东通过选举和监督机制对管理层进行约束。</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管理层主导型</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强调公司应平衡各利益相关者的利益，包括股东、员工、客户、供应商等，通过协商和合作实现共同治理。</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利益相关者共同治理型</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公司治理结构的类型与特点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企业化运营董事会的人力资源管理策略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人力资源规划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制定人力资源战略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根据企业整体战略，制定相应的人力资源战略，包括人才获取、培养、激励和保留等方面。</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分析人力资源需求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通过对企业业务、组织结构、人员流动等方面的分析，预测未来的人力资源需求，为招聘和选拔提供依据。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制定人力资源计划</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根据人力资源需求，制定具体的人力资源计划，包括招聘计划、培训计划、绩效管理计划等。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根据人力资源计划和业务需求，确定招聘岗位、人数和任职要求等。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确定招聘需求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选择招聘渠道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实施选拔程序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719" b="1171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根据招聘岗位的特点和要求，选择合适的招聘渠道，如校园招聘、社会招聘、内部推荐等。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制定选拔程序和标准，包括简历筛选、面试、测评等环节，确保选拔出符合岗位要求的优秀人才。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员工招聘与选拔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分析培训需求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制定培训计划</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实施培训活动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评估培训效果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培训与开发</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通过对员工能力、业务需求等方面的分析，确定具体的培训需求。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按照培训计划，组织实施各类培训活动，如课堂培训、在线学习、实践锻炼等。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根据培训需求，制定相应的培训计划，包括培训课程、讲师、时间安排等。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对培训活动的效果进行评估，包括员工满意度、知识技能提升等方面，为后续培训提供参考。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https://d.book118.com/406014043132010042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2024-09-10T01:27:15.796</cp:lastPrinted>
  <dcterms:created xsi:type="dcterms:W3CDTF">2024-09-09T17:27:15Z</dcterms:created>
  <dcterms:modified xsi:type="dcterms:W3CDTF">2024-09-09T17:27:18Z</dcterms:modified>
</cp:coreProperties>
</file>