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543CBA-3A82-4EB1-98D6-17C526207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0BD4A-9DD1-4697-8CB1-BD7CA16C1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94F0F9-115E-45FC-8EE6-2543961F0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595597-2F56-4F8D-B4A8-CA4DC56D6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0F8E4B-E74D-44B9-BD8D-823794A6D2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0529A2-E8DE-47A6-96CB-2538191B16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68F230-A778-4189-A6DA-708E3858FA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815EC-3725-4CEA-BA55-0D6BD052B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C38F6C-ABCC-497A-AE08-08755B679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04425-8E87-409F-80DF-77038C5AE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19B843-6838-493F-B132-0D16F459F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015033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市场营销(MBA轻松读)</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消费者行为分析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市场细分与定位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价格策略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渠道策略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促销策略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市场营销概述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市场营销是一种通过创造、传播、交付和交换产品或服务，为顾客、客户、合作伙伴和整个社会带来价值的活动、过程和体系。</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市场营销的目的是满足顾客需求和期望，建立品牌忠诚度，促进销售和市场份额增长，最终实现企业盈利和可持续发展。</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市场营销强调以顾客为中心，关注顾客需求和期望，通过提供优质的产品和服务来满足顾客，从而赢得顾客信任和忠诚。</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顾客导向</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通过有效的市场营销策略，企业可以了解市场趋势和竞争对手情况，制定差异化的产品或服务策略，从而获得竞争优势。</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竞争优势</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市场营销有助于建立品牌知名度和美誉度，提升品牌形象和价值，从而增加品牌资产和市场份额。</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品牌建设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市场营销起源于19世纪末20世纪初的工业革命时期，随着生产规模的扩大和市场竞争的加剧，企业开始重视产品销售和推广。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发展阶段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市场营销经历了产品导向、销售导向、市场导向和社会营销导向等发展阶段，逐渐从以产品为中心转变为以顾客为中心。</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随着互联网和数字化技术的快速发展，市场营销将面临更多的挑战和机遇，如大数据营销、社交媒体营销、内容营销等将成为未来市场营销的重要趋势。</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消费者行为分析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生理需求</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消费者为满足基本生理需求而购买商品或服务，如食物、衣物和住房等。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心理需求</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消费者购买商品或服务以满足情感、认同和自尊等心理需求。</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社会需求</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消费者的购买行为受到社会角色、群体归属和社交互动等因素的影响。</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消费者需求与动机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购后评价</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消费者对购买的产品或服务进行评价，形成满意度和忠诚度等购后感受。</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购买决策</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消费者作出购买决策，包括选择购买时机、地点和支付方式等。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评估选择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消费者根据收集到的信息对产品或服务进行评估和比较，形成购买意向。</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问题识别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消费者意识到某种需求或问题，并开始寻找解决方案。</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信息搜索</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消费者收集有关产品或服务的信息，包括品牌、价格、功能和口碑等。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包括社会文化、亚文化和社会阶层等，对消费者的价值观、生活方式和消费习惯产生深远影响。</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文化因素</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包括家庭、参照群体和社会角色等，对消费者的购买决策和消费行为产生直接影响。</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社会因素</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包括年龄、性别、职业、经济状况和个性等，使消费者具有独特的消费需求和购买行为。</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个人因素</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包括动机、认知、学习和态度等，对消费者的购买决策和消费行为产生复杂的心理影响。</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心理因素</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1237" r="11237"/>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影响消费者行为的因素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市场细分与定位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市场细分的概念与意义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市场细分的定义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市场细分是指将整个市场划分为具有相似需求和特征的较小消费者群体的过程。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市场细分的意义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通过市场细分，企业可以更加准确地识别不同消费者群体的需求和特点，从而制定更加精准的市场营销策略，提高营销效果和市场份额。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市场细分的标准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细分可以按照地理、人口、心理、行为等多种标准进行。其中，地理标准可以按照地区、城市、气候等进行划分；人口标准可以按照年龄、性别、收入、教育程度等进行划分；心理标准可以按照生活方式、价值观、个性等进行划分；行为标准可以按照购买行为、使用频率、品牌忠诚度等进行划分。</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市场细分的方法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细分的方法包括问卷调查、深度访谈、观察法、实验法等。其中，问卷调查是最常用的方法之一，可以通过大规模样本收集数据并进行分析；深度访谈则可以更加深入地了解消费者的需求和心理；观察法可以通过观察消费者的行为和环境来了解其需求；实验法则可以通过实验来模拟市场环境和消费者行为，以测试市场策略的有效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市场细分的标准与方法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在选择目标市场时，企业需要综合考虑市场规模、增长潜力、竞争状况、消费者需求等因素，选择具有吸引力的市场作为目标市场。</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市场定位是指企业在目标市场中为自己的产品或服务确定一个独特的位置，以区别于竞争对手并吸引消费者。</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的方法包括差异化定位、利益定位、使用者定位、竞争定位等。其中，差异化定位强调与竞争对手的区别和优势；利益定位则强调产品或服务能够带给消费者的实际利益；使用者定位则强调产品或服务适合特定类型的使用者；竞争定位则强调与竞争对手的直接对比和竞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目标市场的选择</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市场定位的概念</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市场定位的方法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目标市场的选择与定位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产品策略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https://d.book118.com/406015033240010045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2024-09-14T22:44:19.979</cp:lastPrinted>
  <dcterms:created xsi:type="dcterms:W3CDTF">2024-09-14T14:44:20Z</dcterms:created>
  <dcterms:modified xsi:type="dcterms:W3CDTF">2024-09-14T14:44:22Z</dcterms:modified>
</cp:coreProperties>
</file>