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14C48-F906-446B-B42D-3776B4FB7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4A26B-0642-4BBC-AACE-5CB0AF8B6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22442-1578-4326-A41A-A3B1F8070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197CE-21C2-4B6F-B556-3321E2AE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1DE2B4-90D0-4D23-83CF-AA9EE9F39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23185-F412-411B-A472-4106AB8E4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56A21-788E-4706-8FBE-27C4A1AE6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98EBA-116D-498E-8480-0E6D77B84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A9ABE-6AA0-43C9-AC1F-5F19ECD89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F777E-A748-459C-BDAD-4E29A1641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19A1B-4FE5-4627-A3D7-62C358674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20110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插管患者口腔护理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插管患者口腔护理的重要性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插管患者口腔护理的步骤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插管患者口腔护理的注意事项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插管患者口腔护理的常见问题及处理方法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插管患者口腔护理的实践案例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插管患者口腔护理的重要性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插管患者口腔自洁能力减弱，容易滋生细菌，导致口腔感染。口腔护理可以帮助清除口腔内的细菌，降低感染风险。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定期进行口腔护理可以减少口腔细菌数量，防止细菌进入呼吸道，引起肺部感染。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81" b="1028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465" b="1346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口腔护理过程中使用的漱口液和口腔清洁剂具有杀菌作用，能够杀灭口腔中的细菌，提高口腔清洁度。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912" b="2191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口腔护理可以预防口腔干燥，保持口腔湿润，有助于减少痰液分泌，避免痰液堵塞呼吸道。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定期进行口腔护理可以减少口腔内的细菌数量，防止细菌进入呼吸道，有助于保持呼吸道的清洁和通畅。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457" b="345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插管患者口腔分泌物增多，容易堵塞呼吸道，影响呼吸通畅。口腔护理可以帮助清除口腔分泌物，保持呼吸道通畅。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维持呼吸通畅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插管患者由于插管和呼吸道不畅等原因，容易出现口腔不适和疼痛等症状。口腔护理可以帮助缓解口腔不适和疼痛等症状，提高患者的舒适度。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口腔护理可以促进口腔黏膜修复，减少口腔溃疡和炎症等并发症的发生，减轻患者的痛苦。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定期进行口腔护理可以保持口腔清洁和湿润，有助于提高患者的食欲和消化功能，改善患者的营养状况和生活质量。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799" r="1779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7247" b="17247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保障患者舒适度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插管患者口腔护理的步骤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76" r="1087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评估患者的口腔状况，包括口腔黏膜、牙齿、舌苔等情况，以便选择合适的口腔护理方法。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评估患者的病情、意识状态、生命体征等，以确定是否需要进行口腔护理。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3" b="231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选择合适的口腔护理液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根据患者的口腔状况和病情，选择温和、无刺激的口腔护理液，如生理盐水、口腔护理油等。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根据需要，可选择含有杀菌、消炎、止痛等成分的口腔护理液，以预防感染、口腔炎等并发症。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使用棉球或纱布蘸取适量口腔护理液，轻轻擦拭患者的牙齿、舌苔、口腔黏膜等部位，注意避免刺激和损伤口腔黏膜。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对于插管患者，需特别注意清洁插管周围区域，避免食物残渣和细菌滋生。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清洁口腔及插管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在护理过程中，密切观察患者的口腔状况，如发现异常情况应及时处理。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观察口腔黏膜是否出现红肿、溃疡、出血等情况，以及舌苔的颜色、厚薄等变化，以便及时调整护理方案。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3027" b="302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观察口腔状况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插管患者口腔护理的注意事项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https://d.book118.com/406020110015010100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2024-09-23T22:44:55.978</cp:lastPrinted>
  <dcterms:created xsi:type="dcterms:W3CDTF">2024-09-23T14:44:56Z</dcterms:created>
  <dcterms:modified xsi:type="dcterms:W3CDTF">2024-09-23T14:44:58Z</dcterms:modified>
</cp:coreProperties>
</file>