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9D7F0-E962-45E1-86EF-00FD98EAD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3AE2D6-2D88-44E3-ADFF-174BAEB7F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8BE9CE-34B0-4EFE-852C-96A6CBB7D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F0536E-9B26-41A8-A267-2B40DFB2C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3CA886-2855-4660-B4E1-7CC1BB46B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605A3A-ECEC-4624-9C4E-ECF170F75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FFC470-AF20-4DE5-84EC-1625848FE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91BCBA-A99B-4780-97B7-82499D0E7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41FEAC-5BD5-4813-A64F-416449B77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E7CCD-E31A-48B1-B2D8-972FB666D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74FDB-EB4A-4BCF-8BFC-1409DFF30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02103210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预防网络安全的措施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了解网络安全风险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建立网络安全防护体系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提高网络安全意识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加强数据备份和恢复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建立应急响应机制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持续监控和评估网络安全状况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了解网络安全风险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识别伪装成合法网站的钓鱼网站，避免泄露个人信息。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钓鱼攻击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280" r="1228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拒绝服务攻击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180" r="918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警惕不明来源的软件下载，避免感染病毒、木马等恶意程序。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了解拒绝服务攻击的表现形式，及时发现并防范。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识别常见网络安全威胁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了解社交工程攻击的原理，提高警惕，避免被欺骗。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9042" r="29042"/>
          <a:stretch>
            <a:fillRect/>
          </a:stretch>
        </p:blipFill>
        <p:spPr>
          <a:xfrm>
            <a:off x="5146546" y="1536628"/>
            <a:ext cx="1898908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社交工程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了解密码破解的常见方法，加强密码安全保护。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密码破解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了解漏洞的类型和利用方式，及时修补系统漏洞。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漏洞利用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了解网络攻击手段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636" b="2163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898" b="258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分析网络安全漏洞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系统漏洞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分析操作系统、应用软件等存在的安全漏洞，及时更新补丁。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网络协议漏洞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了解网络协议的安全缺陷，采取相应措施防范。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管理漏洞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分析企业内部管理存在的漏洞，加强安全管理制度建设。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建立网络安全防护体系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及时更新防病毒软件病毒库，以便快速识别和防御新出现的威胁。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定期进行全盘扫描，清理潜在的病毒和恶意软件。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防病毒软件可以实时监测和清除恶意软件，保护计算机免受病毒、木马等威胁。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安装防病毒软件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防火墙可以阻止未经授权的访问和数据传输，保护网络免受外部攻击。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根据网络安全需求配置防火墙规则，允许或拒绝特定网络流量。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定期检查防火墙日志，以便及时发现潜在的安全威胁。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3583" r="13583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958" r="17958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使用防火墙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8000" r="18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定期检查更新日志，了解更新内容，以便更好地应对潜在威胁。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及时更新操作系统和软件可以修补已知的安全漏洞，降低被攻击的风险。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在官方网站上下载和安装更新，避免使用第三方修改过的版本。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定期更新操作系统和软件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根据组织的需求和规模，制定合适的安全策略，包括用户权限管理、数据加密等。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定期评估安全策略的有效性，并根据实际情况进行调整和优化。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提高员工网络安全意识，培训员工识别和应对网络威胁，共同维护网络安全。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配置安全策略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提高网络安全意识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定期更换密码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定期更换密码可以降低账号被盗用的风险，因为旧密码被破解的可能性较大。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建议使用不同的密码对不同的账号，避免多个账号使用相同密码，增加安全性。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密码应包含大小写字母、数字和特殊字符的组合，以提高破解难度。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不要轻易点击来自陌生人或可疑邮件的链接，这些链接可能包含恶意软件或钓鱼网站。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不要随意下载和打开未知来源的文件和程序，以免遭受恶意攻击。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如果收到可疑邮件，应立即将其标记为垃圾邮件或举报给相关机构。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不轻信来自不明来源的邮件和链接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https://d.book118.com/406021032100010052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2024-09-18T15:55:34.701</cp:lastPrinted>
  <dcterms:created xsi:type="dcterms:W3CDTF">2024-09-18T07:55:34Z</dcterms:created>
  <dcterms:modified xsi:type="dcterms:W3CDTF">2024-09-18T07:55:36Z</dcterms:modified>
</cp:coreProperties>
</file>