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D9A7EC-2E82-4D05-A2DD-DAAA61815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E3BC73-D487-4914-9B4C-3E2404EF1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1401AB-0047-401F-9274-B33929B071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CD58ED-9EEB-42BF-AD3B-C7EACC0F7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D5C916-32EB-4567-8287-005F4AC3A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ACC89A-CB6F-439B-B512-07AD71049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38B8F3-B1FB-4E4D-9AD6-48A6AF3BA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E81CCA-1830-4EF1-8009-14499B807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B3CAB3-84F3-4847-A662-0B7D4133E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DC9C49-2B02-4F72-A8C8-6E1F2B77D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227909-32C9-41FA-934B-13C3B9CC8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6021143023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中低频电疗法治疗作用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中低频电疗法简介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中低频电疗法的作用机制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中低频电疗法在临床上的应用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中低频电疗法的优缺点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中低频电疗法的研究进展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中低频电疗法简介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12" r="326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中低频电疗法是一种物理治疗方法，通过使用中低频电流刺激人体以达到治疗目的。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中低频电疗法具有无创、无痛、无副作用等优点，同时能够深入肌肉和神经，缓解疼痛和促进血液循环。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207" b="82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中低频电疗法起源于19世纪，经过多年的研究和改进，已经成为现代医学中常用的治疗方法之一。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随着科技的不断进步，中低频电疗法的设备和治疗方法也在不断更新和完善，为患者提供更加安全有效的治疗选择。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中低频电疗法适用于多种疾病的治疗，如肌肉疼痛、关节炎、神经痛等慢性疼痛疾病，以及促进血液循环、缓解疲劳等。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在使用中低频电疗法治疗时，需要注意电流的强度和作用时间，避免过度刺激和不适。同时，对于某些特殊人群和病症，需要在医生的指导下进行治疗。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531" r="245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中低频电疗法的作用机制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中低频电刺激能够引起肌肉收缩，有助于改善肌肉力量和耐力。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肌肉收缩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神经传导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血液循环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电刺激能够影响神经传导，促进神经再生和修复，改善神经功能。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电刺激能够促进血液循环，增加血液流量，改善组织营养。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电刺激的生理反应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中低频电刺激能够通过影响神经元活动，调节自主神经系统和内分泌系统，从而影响全身生理功能。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神经调节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电刺激能够调节肌肉的兴奋性和收缩性，改善肌肉疲劳和疼痛等症状。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肌肉调节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神经调节与肌肉调节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血液循环改善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中低频电刺激能够促进血液循环，增加血液流量，改善组织营养，有助于缓解慢性疼痛和促进伤口愈合。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炎症缓解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电刺激能够抑制炎症反应，减轻炎症引起的疼痛和肿胀等症状，对关节炎、肌肉疼痛等炎症性疾病有较好的治疗效果。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血液循环改善与炎症缓解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中低频电疗法在临床上的应用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https://d.book118.com/406021143023010033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2024-09-01T14:29:36.023</cp:lastPrinted>
  <dcterms:created xsi:type="dcterms:W3CDTF">2024-09-01T06:29:36Z</dcterms:created>
  <dcterms:modified xsi:type="dcterms:W3CDTF">2024-09-01T06:29:37Z</dcterms:modified>
</cp:coreProperties>
</file>