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F4EC28-9683-487D-9CC3-D541BB4A7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5CA272-6C6C-4DC8-BB56-87077495E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14703-F54F-493E-AA6E-A7967E56C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05CB4D-83E2-42CA-9029-353496B2A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9F9B28-18D3-4ADA-9186-12D71A9E1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B83C24-0554-460F-8083-489DB3BE8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8A86CD-FCAE-4590-82C3-1D6FC44D5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A3EC6D-205A-434C-9383-C303D095F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1C7734-978F-47FC-9609-5DF1D12AB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F1A0F-2901-41E5-A35C-86BA6E8FE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8E56F-8DD0-467B-9268-70BBBF282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02215022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人事年终述职报告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团队建设与协作能力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招聘、培训与发展策略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员工关系管理与维护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薪酬福利体系改革与完善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工作总结与成果展示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成功完成全年招聘计划，为公司各部门配置了合适的人才，提高了整体团队实力。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招聘与人员配置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组织开展了多场专业培训课程，提高了员工的业务水平和综合素质。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推行绩效管理制度，对员工的工作表现进行客观评价，为公司的奖惩制度提供了依据。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过去一年工作回顾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成功搭建起公司的人才梯队，为公司的长远发展提供了有力的人才保障。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人才梯队建设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积极处理员工之间的纠纷和矛盾，维护了公司内部的和谐稳定。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员工关系管理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通过组织各种活动，成功推广了公司的企业文化，提高了员工的认同感和归属感。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企业文化推广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804" b="1580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个人成长与收获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业务能力提升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通过不断学习和实践，提高了自己在人力资源管理方面的专业能力和业务水平。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团队协作意识增强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在工作中积极与同事沟通协作，增强了团队协作意识和能力。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职业素养提高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在工作中始终保持良好的职业态度和操守，提高了自己的职业素养和形象。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团队建设与协作能力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根据业务需求，合理规划和配置人力资源，完成团队组建工作，确保人员结构满足项目需求。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125" r="20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团队组建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持续关注团队成员的工作表现和成长情况，及时进行人员调整和优化，提升团队整体战斗力。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积极引进优秀人才，为团队注入新鲜血液，提高团队的创新能力和竞争力。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人才引进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团队组建及优化情况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沟通渠道畅通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保持团队内部沟通渠道畅通，定期组织团队会议，及时了解并解决工作中出现的问题。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协作机制建立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建立完善的团队协作机制，明确团队成员的职责和分工，确保项目顺利进行。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积极与其他部门建立良好的合作关系，实现资源共享和优势互补，提升整体工作效率。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908" r="59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团队协作与沟通效果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注重团队氛围的营造，通过举办团建活动、庆祝重要节点等方式，增强团队凝聚力和向心力。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团队氛围营造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708" r="147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积极推动团队文化建设，形成积极向上、团结协作的工作氛围，激发团队成员的工作热情。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关注团队成员的工作和生活状况，提供必要的帮助和支持，让员工感受到团队的温暖和关怀。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员工关怀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团队氛围及文化建设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招聘、培训与发展策略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面试流程标准化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制定标准化的面试流程和评估标准，确保选拔到符合公司需求的优秀人才。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招聘数据分析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定期分析招聘数据，包括招聘周期、招聘成本、员工留存率等，以优化招聘策略。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招聘渠道优化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通过多元化招聘渠道，如校园招聘、社会招聘、内部推荐等，提高招聘效率和质量。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招聘策略制定及实施效果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培训需求分析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通过岗位分析、员工调研等方式，确定员工的培训需求。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培训计划制定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根据培训需求，制定年度培训计划，包括培训课程、讲师、时间安排等。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培训效果评估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通过考试、问卷调查、工作表现等方式，评估培训效果，为下一轮培训计划提供依据。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员工培训计划及成果评估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https://d.book118.com/406022150220010032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2024-09-01T04:07:04.387</cp:lastPrinted>
  <dcterms:created xsi:type="dcterms:W3CDTF">2024-08-31T20:07:04Z</dcterms:created>
  <dcterms:modified xsi:type="dcterms:W3CDTF">2024-08-31T20:07:06Z</dcterms:modified>
</cp:coreProperties>
</file>