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51277-CF6D-4A52-939F-A35C7738D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F92FF-8ACC-4A64-928D-080807624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82B7E-B79E-4B59-AB37-B718B81AE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B40094-D541-40D0-AA4A-410887A13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26A2D1-3999-433E-872B-30E3DCD30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A572B3-12D6-475E-A35C-77FA8AF57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84B377-14D7-4CF0-AD15-30EF2C9CF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F1A8A-CD2B-450E-A5C8-9DDA05A8D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CFBACC-546D-4062-BCE3-51F510286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A3C2A-A514-43C7-BDB3-576D1F925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562B0-9500-44C8-8D2E-897BE4041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023221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儿童口腔疾病护理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儿童口腔疾病的症状与诊断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儿童口腔疾病的护理方法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儿童口腔疾病的治疗与康复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儿童口腔疾病护理的注意事项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儿童口腔疾病种类多样，包括龋齿、牙髓炎、牙龈炎、牙周炎等。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78" r="1757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发展迅速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50" r="135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儿童牙齿和口腔组织较为脆弱，容易受到各种口腔疾病的影响。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儿童口腔疾病发展迅速，如不及时治疗，可能对牙齿和颌骨发育造成严重影响。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儿童口腔疾病的特点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不良口腔卫生习惯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免疫力低下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儿童口腔疾病的主要原因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266" r="1226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183" r="2118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如不刷牙、漱口不彻底等。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如过多摄入糖分、碳酸饮料等。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儿童免疫系统尚未完全发育，容易感染口腔细菌。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口腔疾病具有一定的遗传倾向，家族史可能影响儿童口腔健康。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44" r="12744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定期刷牙、漱口，保持口腔清洁。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建立良好的口腔卫生习惯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减少糖分、碳酸饮料的摄入，增加富含钙、磷等矿物质的食物。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控制饮食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保证儿童营养均衡，适当锻炼，增强免疫力。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提高免疫力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定期到口腔科进行检查，以便早期发现并治疗口腔疾病。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定期口腔检查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儿童口腔疾病的预防措施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儿童口腔疾病的症状与诊断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948" r="1194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0" r="1707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7182" r="2718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儿童口腔疾病的症状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口腔疾病可能导致口腔疼痛，影响孩子的饮食和日常活动。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口腔内的炎症或感染可能导致口腔肿胀，影响口腔的正常功能。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口腔溃疡是常见的口腔疾病症状，表现为口腔黏膜的破损和疼痛。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龋齿、牙齿变色、牙齿排列不齐等牙齿问题也可能是口腔疾病的征兆。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肿胀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溃疡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牙齿问题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视诊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触诊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X光检查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儿童口腔疾病的诊断方法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医生通过观察口腔状况，检查口腔黏膜、牙齿、牙龈等部位是否存在异常。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X光检查可以发现牙齿和骨骼的异常，如龋齿、牙周炎、牙槽骨病变等。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医生通过触摸口腔，检查是否有硬块、结节、炎症等情况。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医生可能会采集口腔分泌物或组织样本进行实验室检查，以确定病因和病情。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家长应定期带孩子进行口腔检查，以便早期发现口腔问题。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注意口腔卫生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控制饮食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及时治疗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保持口腔卫生是预防口腔疾病的重要措施，家长应督促孩子养成刷牙和漱口的习惯。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控制孩子的饮食，避免过多的糖分和加工食品摄入，有助于预防龋齿等口腔疾病。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一旦发现孩子有口腔问题，应及时就医治疗，避免病情恶化。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儿童口腔疾病的早期发现与干预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儿童口腔疾病的护理方法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每天早晚刷牙，刷牙时间不少于2分钟，刷牙方法采用巴氏刷牙法。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833" r="208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5542" r="55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每3-4个月更换一次牙刷，以保持牙刷的清洁和有效性。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定期更换牙刷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纠正孩子咬手指、咬铅笔等不良习惯，以减少口腔压力和细菌滋生。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避免不良习惯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https://d.book118.com/406023221012010104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2024-09-29T14:02:40.520</cp:lastPrinted>
  <dcterms:created xsi:type="dcterms:W3CDTF">2024-09-29T06:02:40Z</dcterms:created>
  <dcterms:modified xsi:type="dcterms:W3CDTF">2024-09-29T06:02:42Z</dcterms:modified>
</cp:coreProperties>
</file>