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FD6BF-CC7A-49F2-B731-6521CA038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C72F5-823C-4579-833E-EF22441B4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A8D7C-DA97-4747-87D3-576BEDD89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EB22A-895C-42BD-B2D2-5E23D4186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D2B788-0135-42A5-8BC8-D7190A29A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175C2C-EABC-4A0E-BD65-ED468F7EC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FD2948-090C-4F1C-8D2C-7F251B3D8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47117-0C2C-45E3-B19D-712339009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D69CD-B470-4978-8866-4067369E5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2357C-F4F7-4B05-9F99-6D79F6A20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CFD5A-2A49-469A-98F0-6DBFD16D0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241100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建设安全文化的培训计划从认知到行动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建设安全文化的重要性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安全文化的认知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从认知到行动的转变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建设安全文化的实践案例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建设安全文化的重要性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直接经济损失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声誉损失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5" b="790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0500" b="20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055" b="605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安全事故对企业的影响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安全事故可能导致设备损坏、产品损失、生产中断等，给企业带来直接的经济损失。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安全事故可能影响企业的声誉，降低消费者和合作伙伴的信任度，影响企业的市场地位和竞争力。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企业可能面临法律责任和罚款，如果涉及到员工伤亡，企业需承担相应的赔偿责任。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通过建设安全文化，员工能够更加深入地认识到安全生产的重要性，提高自身的安全意识。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减少事故发生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员工的安全意识提高后，能够更加自觉地遵守安全规定，减少安全事故的发生。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安全文化的建设能够为员工提供更加安全的工作环境，降低职业病和事故对员工健康的危害。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安全文化对员工的影响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一个重视安全文化的企业能够提升自身的形象和品牌价值，赢得消费者和合作伙伴的信任。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提高组织形象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安全文化的建设能够提高员工的工作效率和生产效益，促进企业的稳定发展。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通过建设安全文化，企业能够有效地降低安全风险，保障企业的长期稳定发展。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安全文化对组织的影响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安全文化的认知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949" r="2194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132" r="261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安全文化通过培养员工的安全意识和行为，降低组织风险，提高组织整体安全水平。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安全文化是一种组织文化，它强调安全意识、安全行为和安全价值观的重要性。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安全文化注重预防措施的落实，通过预防减少事故的发生。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强调预防为主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安全文化要求全体员工参与，不仅仅是管理层或安全部门的责任。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强调全员参与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安全文化是一个持续改进的过程，需要不断优化和完善。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尊重生命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安全文化的核心价值观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将人的生命安全放在首位，始终把人的生命安全作为首要考虑因素。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注重预防措施的落实，通过预防减少事故的发生。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不断优化和完善安全管理体系，提高组织整体安全水平。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鼓励全体员工参与安全工作，共同维护组织的安全。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https://d.book118.com/406024110030010054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2024-09-21T03:43:04.191</cp:lastPrinted>
  <dcterms:created xsi:type="dcterms:W3CDTF">2024-09-20T19:43:04Z</dcterms:created>
  <dcterms:modified xsi:type="dcterms:W3CDTF">2024-09-20T19:43:06Z</dcterms:modified>
</cp:coreProperties>
</file>