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F5F60-0952-457D-8CAF-7BF432B1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3CC33-9837-43D9-8787-7D2F7F6E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68AD-9CAC-4BA9-A3A0-110074BCD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D32BE-966F-4E06-B0F9-98DDD66F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3EC83-88E4-436E-8BE5-8D29E659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DD38F-E4E5-4CCE-A73A-E7683673E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F755E-6289-4A96-8879-E7FC1FF4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814AA-B28F-4C0B-AD71-29746EF4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4ECAE-BA75-4917-9BCF-6730B578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15E33-BC46-41AA-8EFF-7C877979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323B5-F099-4E2E-AE49-CFDD556B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250150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职业技能鉴定评技术与方法学习教案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职业技能鉴定评价技术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职业技能鉴定实施流程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职业技能鉴定标准与规范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职业技能鉴定质量保障与监管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职业技能鉴定是一项基于国家职业技能标准，对劳动者职业技能水平进行客观评价的活动，旨在促进劳动者技能提升和职业发展。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对于提高劳动者素质、促进就业、推动经济社会发展具有重要意义。通过鉴定，劳动者可以获得相应的职业资格证书，证明自身具备从事某种职业所必需的知识和技能，从而增强就业竞争力，实现个人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职业技能鉴定制度在我国经历了多年的发展历程。从最初的工人技术等级考核制度，到后来的职业技能鉴定制度，不断完善和发展。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近年来，随着经济社会的发展和产业结构的调整，职业技能鉴定制度也在不断改革和完善。例如，推行社会化职业技能鉴定、开展新职业新技能鉴定等，以适应新时代的发展需求。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职业技能鉴定的目标是建立科学、规范、公正的职业技能评价体系，为劳动者提供客观、准确的职业技能评价服务，促进劳动者技能提升和职业发展。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为实现上述目标，职业技能鉴定需要完成以下任务：制定和完善职业技能标准；组织和管理职业技能鉴定考试；颁发和管理职业资格证书；开展职业技能鉴定质量督导和评估等。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职业技能鉴定评价技术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工作样本测试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选择具有代表性的工作样本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根据职业特点和鉴定要求，选择能够反映被鉴定者实际工作能力的典型工作样本。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实施工作样本测试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按照测试计划，组织被鉴定者完成相应的工作任务，并记录其完成任务的过程和结果。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制定详细的测试计划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明确测试目的、时间、地点、人员配备和物资准备等，确保测试的顺利进行。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分析测试结果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根据被鉴定者完成任务的情况，对其职业技能水平进行评估和分析。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设计模拟操作场景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根据职业特点和鉴定要求，设计能够模拟实际工作环境的操作场景。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明确模拟操作的流程、标准、注意事项等，确保测试的规范性和客观性。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实施模拟操作测试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组织被鉴定者在模拟场景中进行操作，并记录其操作过程和结果。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分析测试结果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根据被鉴定者模拟操作的情况，对其职业技能水平进行评估和分析。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模拟操作测试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明确测试目的、内容、形式、时间等，确保测试的针对性和有效性。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实施口头与书面测试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组织被鉴定者进行口头或书面答题，并记录其答题过程和结果。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分析测试结果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根据被鉴定者答题的情况，对其职业技能水平进行评估和分析。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口头与书面测试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其他评价技术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业绩评定法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通过对被鉴定者过去的工作业绩进行评定，了解其职业技能水平和能力。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邀请相关领域的专家对被鉴定者的职业技能进行评估和分析。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运用心理学原理和方法，对被鉴定者的职业倾向、能力特征等进行测验和分析。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通过收集来自上级、下级、同事、客户等多方面的反馈意见，全面了解被鉴定者的职业技能水平和能力。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通过试卷形式，考察被鉴定者的理论知识掌握情况。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要求被鉴定者在实际操作环境中展示其技能水平。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实操考试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由专家组成的面试小组，对被鉴定者的技能水平和经验进行深入了解。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传统鉴定方法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工作样本测试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要求被鉴定者完成一个真实的工作样本，以展示其技能水平。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利用互联网技术，实现远程、实时的技能评估。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模拟仿真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通过计算机模拟真实工作场景，评估被鉴定者在模拟环境中的表现。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现代鉴定方法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组合式鉴定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综合性鉴定方法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综合运用多种鉴定方法，对被鉴定者进行全面、深入的评估。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综合性考试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将理论知识考试、实操考试、面试等多种考核方式融为一体，全面评估被鉴定者的技能水平。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通过上级、下级、同事、客户等多方面的反馈，对被鉴定者的技能水平进行综合评价。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职业技能鉴定实施流程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https://d.book118.com/406025015045010055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2024-09-22T18:08:56.721</cp:lastPrinted>
  <dcterms:created xsi:type="dcterms:W3CDTF">2024-09-22T10:08:56Z</dcterms:created>
  <dcterms:modified xsi:type="dcterms:W3CDTF">2024-09-22T10:08:58Z</dcterms:modified>
</cp:coreProperties>
</file>