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D85DDF-9EBF-415D-8B0C-31062CFD491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573D2-45D2-4D44-9EC3-EA287876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CB0C7-318A-4F94-801C-72A2A7DC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CBF7-F77E-46D3-8903-2C06D3CB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5E387-D928-4E67-A8F2-68F47F44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2DB69-C598-4D37-A61C-FCF6AF5D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65519-3A10-4BA0-BEEE-9175171E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D2B4E-98F0-4F14-8ABC-37E80679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1FB2C-356E-42FB-995B-BC7B6CCB8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6EABB-4023-40B5-B13B-93D133A3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BE7E-109B-4EC6-AA70-0B931CEE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F67E2-2890-4F0D-931D-CF4979212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0BE08F-CC41-4816-8B07-A478A87068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5E8E15-606D-45F3-BA11-11FED51228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5023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劳动关系和谐与员工福利模板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优秀的劳动关系管理实践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劳动关系和谐的重要工具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员工沟通策略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员工福利制度的设计与实施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https://d.book118.com/406025023052010103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劳动关系和谐与员工福利模板</vt:lpstr>
      <vt:lpstr>目录</vt:lpstr>
      <vt:lpstr>第一章 引言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2024-09-28T12:39:09.155</cp:lastPrinted>
  <dcterms:created xsi:type="dcterms:W3CDTF">2024-09-28T04:39:09Z</dcterms:created>
  <dcterms:modified xsi:type="dcterms:W3CDTF">2024-09-28T04:39:11Z</dcterms:modified>
</cp:coreProperties>
</file>