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BAC55-6117-42D0-AC45-D68CC4406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43EFB-A7AB-400E-8E31-B102EFF1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79CAA-FA95-4BFF-84EB-8DF5EF1E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D3410-DA84-4878-91BF-1FEAA3B4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0F14B-1F6A-4331-86A9-3021D2516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D5BF0-8B48-4FE1-B44E-90BF8EB25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952CD-8233-41E2-828A-A4FE96C71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E3FC8-FC1C-4FDE-ADA0-3D4D0A0F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67D0A-9312-466B-9D21-29F81596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4F066-0822-4AD9-A1BB-F319BB1B7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84496-8F97-4070-93C4-7C71119C0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5220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《常识产权资料》PPT课件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其他知识产权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知识产权的国际保护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知识产权是指人们对其智力成果所享有的权利，包括发明、文学和艺术作品、商业标识等。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知识产权是一种法律保护机制，旨在鼓励创新、保护个人和组织的智力成果，并促进社会进步和经济发展。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保护创新成果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知识产权保护为创新者提供法律保障，确保其智力成果不受他人侵犯。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通过保护知识产权，可以促进技术创新和产业升级，推动经济发展。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加强知识产权保护有助于提升国家在国际市场的竞争力，吸引外资和技术流入。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著作权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知识产权的类型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涉及商业标识，如品牌名称、标志等。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涉及文学、艺术和科学作品，包括软件、音乐、电影等。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涉及发明创造，包括实用新型、外观设计等。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包括商业秘密、集成电路布图设计权等。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专利权是一种法律赋予的权利，具有独占性、地域性和时间性等特点。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是政府授予发明者的法定权利，通常包括发明、实用新型和外观设计等类型。它具有独占性，即专利权人在一定时间内享有该发明的独家使用权，其他人未经许可不得使用或仿制。此外，专利权具有地域性，只在特定国家或地区有效。时间性则是指专利权的期限，一般为20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申请专利的过程包括专利检索、申请文件的准备和提交，以及专利审查。保护措施包括行政保护和司法保护。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专利需要经过专利检索，以确认是否有相同或类似的专利存在。然后，申请人需要准备并提交申请文件，包括专利请求书、说明书、权利要求书等。专利审查包括初步审查和实质审查，以确保申请符合专利法的规定。如果获得授权，申请人将获得专利证书，并享有相应的专利权。为了保护专利权，可以采取行政保护和司法保护措施。行政保护是指通过专利管理机构进行调解和处罚，而司法保护则是通过法院进行维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专利权的申请与保护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专利权的侵权行为包括未经许可制造、使用、销售、进口专利产品等，维权措施包括民事诉讼、行政处理和刑事诉讼。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专利权人许可，任何人不得制造、使用、销售或进口其专利产品。如果发现有人侵犯了自己的专利权，权利人可以通过民事诉讼、行政处理或刑事诉讼等方式维权。在民事诉讼中，权利人可以要求侵权人停止侵权行为并赔偿损失。行政处理则是指通过专利管理机构进行调解和处罚。如果侵权行为构成犯罪，权利人可以向公安机关报案，通过刑事诉讼追究侵权人的刑事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专利权的侵权与维权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商标权是一种重要的知识产权，具有显著性和专有性等特点。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是指商标注册人在法律规定的范围内享有对该商标的独占权，包括排他性使用、转让、继承等权利。商标权具有显著性和专有性，能够区别不同商品或服务的来源，防止消费者混淆，保护商标注册人的合法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商标权的定义与特点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商标权的注册与保护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商标权的注册是获得商标权的前提，而保护商标权则是维护市场秩序和公平竞争的重要手段。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权的注册是指商标申请人向国家商标局提交商标注册申请，经过审查、公告、核准等程序后获得商标权的过程。为了获得商标权的保护，商标申请人需要确保商标具有显著性和独特性，遵守商标注册程序和规定。同时，商标权人也需要采取措施保护其商标权，防止侵权行为和维护市场秩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https://d.book118.com/406025220122010034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2024-09-03T17:53:20.386</cp:lastPrinted>
  <dcterms:created xsi:type="dcterms:W3CDTF">2024-09-03T09:53:20Z</dcterms:created>
  <dcterms:modified xsi:type="dcterms:W3CDTF">2024-09-03T09:53:22Z</dcterms:modified>
</cp:coreProperties>
</file>